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3.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5"/>
    <p:sldMasterId id="2147483684" r:id="rId6"/>
    <p:sldMasterId id="2147483685"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Lst>
  <p:sldSz cy="5143500" cx="9144000"/>
  <p:notesSz cx="6858000" cy="9144000"/>
  <p:embeddedFontLst>
    <p:embeddedFont>
      <p:font typeface="Montserrat SemiBold"/>
      <p:regular r:id="rId29"/>
      <p:bold r:id="rId30"/>
      <p:italic r:id="rId31"/>
      <p:boldItalic r:id="rId32"/>
    </p:embeddedFont>
    <p:embeddedFont>
      <p:font typeface="Montserrat"/>
      <p:regular r:id="rId33"/>
      <p:bold r:id="rId34"/>
      <p:italic r:id="rId35"/>
      <p:boldItalic r:id="rId36"/>
    </p:embeddedFont>
    <p:embeddedFont>
      <p:font typeface="Montserrat Medium"/>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3" name="Ben Arscott"/>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Medium-boldItalic.fntdata"/><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1.xml"/><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MontserratSemiBold-regular.fntdata"/><Relationship Id="rId7" Type="http://schemas.openxmlformats.org/officeDocument/2006/relationships/slideMaster" Target="slideMasters/slideMaster3.xml"/><Relationship Id="rId8" Type="http://schemas.openxmlformats.org/officeDocument/2006/relationships/notesMaster" Target="notesMasters/notesMaster1.xml"/><Relationship Id="rId31" Type="http://schemas.openxmlformats.org/officeDocument/2006/relationships/font" Target="fonts/MontserratSemiBold-italic.fntdata"/><Relationship Id="rId30" Type="http://schemas.openxmlformats.org/officeDocument/2006/relationships/font" Target="fonts/MontserratSemiBold-bold.fntdata"/><Relationship Id="rId11" Type="http://schemas.openxmlformats.org/officeDocument/2006/relationships/slide" Target="slides/slide3.xml"/><Relationship Id="rId33" Type="http://schemas.openxmlformats.org/officeDocument/2006/relationships/font" Target="fonts/Montserrat-regular.fntdata"/><Relationship Id="rId10" Type="http://schemas.openxmlformats.org/officeDocument/2006/relationships/slide" Target="slides/slide2.xml"/><Relationship Id="rId32" Type="http://schemas.openxmlformats.org/officeDocument/2006/relationships/font" Target="fonts/MontserratSemiBold-boldItalic.fntdata"/><Relationship Id="rId13" Type="http://schemas.openxmlformats.org/officeDocument/2006/relationships/slide" Target="slides/slide5.xml"/><Relationship Id="rId35" Type="http://schemas.openxmlformats.org/officeDocument/2006/relationships/font" Target="fonts/Montserrat-italic.fntdata"/><Relationship Id="rId12" Type="http://schemas.openxmlformats.org/officeDocument/2006/relationships/slide" Target="slides/slide4.xml"/><Relationship Id="rId34" Type="http://schemas.openxmlformats.org/officeDocument/2006/relationships/font" Target="fonts/Montserrat-bold.fntdata"/><Relationship Id="rId15" Type="http://schemas.openxmlformats.org/officeDocument/2006/relationships/slide" Target="slides/slide7.xml"/><Relationship Id="rId37" Type="http://schemas.openxmlformats.org/officeDocument/2006/relationships/font" Target="fonts/MontserratMedium-regular.fntdata"/><Relationship Id="rId14" Type="http://schemas.openxmlformats.org/officeDocument/2006/relationships/slide" Target="slides/slide6.xml"/><Relationship Id="rId36" Type="http://schemas.openxmlformats.org/officeDocument/2006/relationships/font" Target="fonts/Montserrat-boldItalic.fntdata"/><Relationship Id="rId17" Type="http://schemas.openxmlformats.org/officeDocument/2006/relationships/slide" Target="slides/slide9.xml"/><Relationship Id="rId39" Type="http://schemas.openxmlformats.org/officeDocument/2006/relationships/font" Target="fonts/MontserratMedium-italic.fntdata"/><Relationship Id="rId16" Type="http://schemas.openxmlformats.org/officeDocument/2006/relationships/slide" Target="slides/slide8.xml"/><Relationship Id="rId38" Type="http://schemas.openxmlformats.org/officeDocument/2006/relationships/font" Target="fonts/MontserratMedium-bold.fntdata"/><Relationship Id="rId19" Type="http://schemas.openxmlformats.org/officeDocument/2006/relationships/slide" Target="slides/slide11.xml"/><Relationship Id="rId18" Type="http://schemas.openxmlformats.org/officeDocument/2006/relationships/slide" Target="slides/slide10.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0-07-20T09:29:16.049">
    <p:pos x="6000" y="0"/>
    <p:text>Great slide and activity</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0-07-20T09:45:29.039">
    <p:pos x="6000" y="0"/>
    <p:text>Good questions. I'd include them on the worksheet too so that pupils don't need to flick back and forth.</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3" dt="2020-07-20T09:46:41.543">
    <p:pos x="6000" y="0"/>
    <p:text>Nice summary.</p:text>
  </p:cm>
</p:cmLst>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8233bc4510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8233bc4510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8233bc4510_1_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8233bc4510_1_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8233bc4510_1_40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0" name="Google Shape;290;g8233bc4510_1_4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8233bc4510_1_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8233bc4510_1_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8b98f36a4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8b98f36a4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8b98f36a4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8b98f36a4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8b98f36a48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8b98f36a48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8b98f36a4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8b98f36a4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8db046fcce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8db046fcce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8233bc4510_1_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8233bc4510_1_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8db046fcce_0_3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8db046fcce_0_3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8db046fcc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8db046fcc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8233bc4510_1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8233bc4510_1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8db046fcce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8db046fcce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8db046fcce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8db046fcce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8233bc4510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8233bc4510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8db046fcce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8db046fcce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8db046fcce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8db046fcce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8db046fcce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8db046fcce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8db046fcce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8db046fcce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55" name="Shape 55"/>
        <p:cNvGrpSpPr/>
        <p:nvPr/>
      </p:nvGrpSpPr>
      <p:grpSpPr>
        <a:xfrm>
          <a:off x="0" y="0"/>
          <a:ext cx="0" cy="0"/>
          <a:chOff x="0" y="0"/>
          <a:chExt cx="0" cy="0"/>
        </a:xfrm>
      </p:grpSpPr>
      <p:sp>
        <p:nvSpPr>
          <p:cNvPr id="56" name="Google Shape;56;p14"/>
          <p:cNvSpPr txBox="1"/>
          <p:nvPr>
            <p:ph type="ctrTitle"/>
          </p:nvPr>
        </p:nvSpPr>
        <p:spPr>
          <a:xfrm>
            <a:off x="458975" y="1438150"/>
            <a:ext cx="8226000" cy="1861500"/>
          </a:xfrm>
          <a:prstGeom prst="rect">
            <a:avLst/>
          </a:prstGeom>
        </p:spPr>
        <p:txBody>
          <a:bodyPr anchorCtr="0" anchor="t" bIns="0" lIns="0" spcFirstLastPara="1" rIns="0" wrap="square" tIns="0">
            <a:noAutofit/>
          </a:bodyPr>
          <a:lstStyle>
            <a:lvl1pPr lvl="0" rtl="0">
              <a:spcBef>
                <a:spcPts val="0"/>
              </a:spcBef>
              <a:spcAft>
                <a:spcPts val="0"/>
              </a:spcAft>
              <a:buClr>
                <a:srgbClr val="000000"/>
              </a:buClr>
              <a:buSzPts val="3000"/>
              <a:buFont typeface="Montserrat SemiBold"/>
              <a:buNone/>
              <a:defRPr b="0" sz="3000">
                <a:solidFill>
                  <a:srgbClr val="000000"/>
                </a:solidFill>
                <a:latin typeface="Montserrat SemiBold"/>
                <a:ea typeface="Montserrat SemiBold"/>
                <a:cs typeface="Montserrat SemiBold"/>
                <a:sym typeface="Montserrat SemiBold"/>
              </a:defRPr>
            </a:lvl1pPr>
            <a:lvl2pPr lvl="1" rtl="0" algn="ctr">
              <a:spcBef>
                <a:spcPts val="0"/>
              </a:spcBef>
              <a:spcAft>
                <a:spcPts val="0"/>
              </a:spcAft>
              <a:buClr>
                <a:srgbClr val="000000"/>
              </a:buClr>
              <a:buSzPts val="5200"/>
              <a:buNone/>
              <a:defRPr sz="5200">
                <a:solidFill>
                  <a:srgbClr val="000000"/>
                </a:solidFill>
              </a:defRPr>
            </a:lvl2pPr>
            <a:lvl3pPr lvl="2" rtl="0" algn="ctr">
              <a:spcBef>
                <a:spcPts val="0"/>
              </a:spcBef>
              <a:spcAft>
                <a:spcPts val="0"/>
              </a:spcAft>
              <a:buClr>
                <a:srgbClr val="000000"/>
              </a:buClr>
              <a:buSzPts val="5200"/>
              <a:buNone/>
              <a:defRPr sz="5200">
                <a:solidFill>
                  <a:srgbClr val="000000"/>
                </a:solidFill>
              </a:defRPr>
            </a:lvl3pPr>
            <a:lvl4pPr lvl="3" rtl="0" algn="ctr">
              <a:spcBef>
                <a:spcPts val="0"/>
              </a:spcBef>
              <a:spcAft>
                <a:spcPts val="0"/>
              </a:spcAft>
              <a:buClr>
                <a:srgbClr val="000000"/>
              </a:buClr>
              <a:buSzPts val="5200"/>
              <a:buNone/>
              <a:defRPr sz="5200">
                <a:solidFill>
                  <a:srgbClr val="000000"/>
                </a:solidFill>
              </a:defRPr>
            </a:lvl4pPr>
            <a:lvl5pPr lvl="4" rtl="0" algn="ctr">
              <a:spcBef>
                <a:spcPts val="0"/>
              </a:spcBef>
              <a:spcAft>
                <a:spcPts val="0"/>
              </a:spcAft>
              <a:buClr>
                <a:srgbClr val="000000"/>
              </a:buClr>
              <a:buSzPts val="5200"/>
              <a:buNone/>
              <a:defRPr sz="5200">
                <a:solidFill>
                  <a:srgbClr val="000000"/>
                </a:solidFill>
              </a:defRPr>
            </a:lvl5pPr>
            <a:lvl6pPr lvl="5" rtl="0" algn="ctr">
              <a:spcBef>
                <a:spcPts val="0"/>
              </a:spcBef>
              <a:spcAft>
                <a:spcPts val="0"/>
              </a:spcAft>
              <a:buClr>
                <a:srgbClr val="000000"/>
              </a:buClr>
              <a:buSzPts val="5200"/>
              <a:buNone/>
              <a:defRPr sz="5200">
                <a:solidFill>
                  <a:srgbClr val="000000"/>
                </a:solidFill>
              </a:defRPr>
            </a:lvl6pPr>
            <a:lvl7pPr lvl="6" rtl="0" algn="ctr">
              <a:spcBef>
                <a:spcPts val="0"/>
              </a:spcBef>
              <a:spcAft>
                <a:spcPts val="0"/>
              </a:spcAft>
              <a:buClr>
                <a:srgbClr val="000000"/>
              </a:buClr>
              <a:buSzPts val="5200"/>
              <a:buNone/>
              <a:defRPr sz="5200">
                <a:solidFill>
                  <a:srgbClr val="000000"/>
                </a:solidFill>
              </a:defRPr>
            </a:lvl7pPr>
            <a:lvl8pPr lvl="7" rtl="0" algn="ctr">
              <a:spcBef>
                <a:spcPts val="0"/>
              </a:spcBef>
              <a:spcAft>
                <a:spcPts val="0"/>
              </a:spcAft>
              <a:buClr>
                <a:srgbClr val="000000"/>
              </a:buClr>
              <a:buSzPts val="5200"/>
              <a:buNone/>
              <a:defRPr sz="5200">
                <a:solidFill>
                  <a:srgbClr val="000000"/>
                </a:solidFill>
              </a:defRPr>
            </a:lvl8pPr>
            <a:lvl9pPr lvl="8" rtl="0" algn="ctr">
              <a:spcBef>
                <a:spcPts val="0"/>
              </a:spcBef>
              <a:spcAft>
                <a:spcPts val="0"/>
              </a:spcAft>
              <a:buClr>
                <a:srgbClr val="000000"/>
              </a:buClr>
              <a:buSzPts val="5200"/>
              <a:buNone/>
              <a:defRPr sz="5200">
                <a:solidFill>
                  <a:srgbClr val="000000"/>
                </a:solidFill>
              </a:defRPr>
            </a:lvl9pPr>
          </a:lstStyle>
          <a:p/>
        </p:txBody>
      </p:sp>
      <p:sp>
        <p:nvSpPr>
          <p:cNvPr id="57" name="Google Shape;57;p14"/>
          <p:cNvSpPr txBox="1"/>
          <p:nvPr>
            <p:ph idx="1" type="subTitle"/>
          </p:nvPr>
        </p:nvSpPr>
        <p:spPr>
          <a:xfrm>
            <a:off x="458975" y="445025"/>
            <a:ext cx="8226000" cy="792600"/>
          </a:xfrm>
          <a:prstGeom prst="rect">
            <a:avLst/>
          </a:prstGeom>
        </p:spPr>
        <p:txBody>
          <a:bodyPr anchorCtr="0" anchor="t" bIns="0" lIns="0" spcFirstLastPara="1" rIns="0" wrap="square" tIns="0">
            <a:noAutofit/>
          </a:bodyPr>
          <a:lstStyle>
            <a:lvl1pPr lvl="0" rtl="0">
              <a:lnSpc>
                <a:spcPct val="115000"/>
              </a:lnSpc>
              <a:spcBef>
                <a:spcPts val="0"/>
              </a:spcBef>
              <a:spcAft>
                <a:spcPts val="0"/>
              </a:spcAft>
              <a:buClr>
                <a:srgbClr val="000000"/>
              </a:buClr>
              <a:buSzPts val="1800"/>
              <a:buNone/>
              <a:defRPr sz="1800">
                <a:solidFill>
                  <a:srgbClr val="000000"/>
                </a:solidFill>
              </a:defRPr>
            </a:lvl1pPr>
            <a:lvl2pPr lvl="1" rtl="0" algn="ctr">
              <a:lnSpc>
                <a:spcPct val="100000"/>
              </a:lnSpc>
              <a:spcBef>
                <a:spcPts val="0"/>
              </a:spcBef>
              <a:spcAft>
                <a:spcPts val="0"/>
              </a:spcAft>
              <a:buClr>
                <a:srgbClr val="000000"/>
              </a:buClr>
              <a:buSzPts val="2800"/>
              <a:buNone/>
              <a:defRPr sz="2800">
                <a:solidFill>
                  <a:srgbClr val="000000"/>
                </a:solidFill>
              </a:defRPr>
            </a:lvl2pPr>
            <a:lvl3pPr lvl="2" rtl="0" algn="ctr">
              <a:lnSpc>
                <a:spcPct val="100000"/>
              </a:lnSpc>
              <a:spcBef>
                <a:spcPts val="0"/>
              </a:spcBef>
              <a:spcAft>
                <a:spcPts val="0"/>
              </a:spcAft>
              <a:buClr>
                <a:srgbClr val="000000"/>
              </a:buClr>
              <a:buSzPts val="2800"/>
              <a:buNone/>
              <a:defRPr sz="2800">
                <a:solidFill>
                  <a:srgbClr val="000000"/>
                </a:solidFill>
              </a:defRPr>
            </a:lvl3pPr>
            <a:lvl4pPr lvl="3" rtl="0" algn="ctr">
              <a:lnSpc>
                <a:spcPct val="100000"/>
              </a:lnSpc>
              <a:spcBef>
                <a:spcPts val="0"/>
              </a:spcBef>
              <a:spcAft>
                <a:spcPts val="0"/>
              </a:spcAft>
              <a:buClr>
                <a:srgbClr val="000000"/>
              </a:buClr>
              <a:buSzPts val="2800"/>
              <a:buNone/>
              <a:defRPr sz="2800">
                <a:solidFill>
                  <a:srgbClr val="000000"/>
                </a:solidFill>
              </a:defRPr>
            </a:lvl4pPr>
            <a:lvl5pPr lvl="4" rtl="0" algn="ctr">
              <a:lnSpc>
                <a:spcPct val="100000"/>
              </a:lnSpc>
              <a:spcBef>
                <a:spcPts val="0"/>
              </a:spcBef>
              <a:spcAft>
                <a:spcPts val="0"/>
              </a:spcAft>
              <a:buClr>
                <a:srgbClr val="000000"/>
              </a:buClr>
              <a:buSzPts val="2800"/>
              <a:buNone/>
              <a:defRPr sz="2800">
                <a:solidFill>
                  <a:srgbClr val="000000"/>
                </a:solidFill>
              </a:defRPr>
            </a:lvl5pPr>
            <a:lvl6pPr lvl="5" rtl="0" algn="ctr">
              <a:lnSpc>
                <a:spcPct val="100000"/>
              </a:lnSpc>
              <a:spcBef>
                <a:spcPts val="0"/>
              </a:spcBef>
              <a:spcAft>
                <a:spcPts val="0"/>
              </a:spcAft>
              <a:buClr>
                <a:srgbClr val="000000"/>
              </a:buClr>
              <a:buSzPts val="2800"/>
              <a:buNone/>
              <a:defRPr sz="2800">
                <a:solidFill>
                  <a:srgbClr val="000000"/>
                </a:solidFill>
              </a:defRPr>
            </a:lvl6pPr>
            <a:lvl7pPr lvl="6" rtl="0" algn="ctr">
              <a:lnSpc>
                <a:spcPct val="100000"/>
              </a:lnSpc>
              <a:spcBef>
                <a:spcPts val="0"/>
              </a:spcBef>
              <a:spcAft>
                <a:spcPts val="0"/>
              </a:spcAft>
              <a:buClr>
                <a:srgbClr val="000000"/>
              </a:buClr>
              <a:buSzPts val="2800"/>
              <a:buNone/>
              <a:defRPr sz="2800">
                <a:solidFill>
                  <a:srgbClr val="000000"/>
                </a:solidFill>
              </a:defRPr>
            </a:lvl7pPr>
            <a:lvl8pPr lvl="7" rtl="0" algn="ctr">
              <a:lnSpc>
                <a:spcPct val="100000"/>
              </a:lnSpc>
              <a:spcBef>
                <a:spcPts val="0"/>
              </a:spcBef>
              <a:spcAft>
                <a:spcPts val="0"/>
              </a:spcAft>
              <a:buClr>
                <a:srgbClr val="000000"/>
              </a:buClr>
              <a:buSzPts val="2800"/>
              <a:buNone/>
              <a:defRPr sz="2800">
                <a:solidFill>
                  <a:srgbClr val="000000"/>
                </a:solidFill>
              </a:defRPr>
            </a:lvl8pPr>
            <a:lvl9pPr lvl="8" rtl="0" algn="ctr">
              <a:lnSpc>
                <a:spcPct val="100000"/>
              </a:lnSpc>
              <a:spcBef>
                <a:spcPts val="0"/>
              </a:spcBef>
              <a:spcAft>
                <a:spcPts val="0"/>
              </a:spcAft>
              <a:buClr>
                <a:srgbClr val="000000"/>
              </a:buClr>
              <a:buSzPts val="2800"/>
              <a:buNone/>
              <a:defRPr sz="2800">
                <a:solidFill>
                  <a:srgbClr val="000000"/>
                </a:solidFill>
              </a:defRPr>
            </a:lvl9pPr>
          </a:lstStyle>
          <a:p/>
        </p:txBody>
      </p:sp>
      <p:sp>
        <p:nvSpPr>
          <p:cNvPr id="58" name="Google Shape;58;p14"/>
          <p:cNvSpPr txBox="1"/>
          <p:nvPr>
            <p:ph idx="2" type="subTitle"/>
          </p:nvPr>
        </p:nvSpPr>
        <p:spPr>
          <a:xfrm>
            <a:off x="458975" y="4105475"/>
            <a:ext cx="3951000" cy="619500"/>
          </a:xfrm>
          <a:prstGeom prst="rect">
            <a:avLst/>
          </a:prstGeom>
        </p:spPr>
        <p:txBody>
          <a:bodyPr anchorCtr="0" anchor="b" bIns="0" lIns="0" spcFirstLastPara="1" rIns="0" wrap="square" tIns="0">
            <a:noAutofit/>
          </a:bodyPr>
          <a:lstStyle>
            <a:lvl1pPr lvl="0" rtl="0">
              <a:spcBef>
                <a:spcPts val="1000"/>
              </a:spcBef>
              <a:spcAft>
                <a:spcPts val="0"/>
              </a:spcAft>
              <a:buNone/>
              <a:defRPr sz="1400">
                <a:solidFill>
                  <a:srgbClr val="000000"/>
                </a:solidFill>
                <a:latin typeface="Montserrat SemiBold"/>
                <a:ea typeface="Montserrat SemiBold"/>
                <a:cs typeface="Montserrat SemiBold"/>
                <a:sym typeface="Montserrat SemiBold"/>
              </a:defRPr>
            </a:lvl1pPr>
            <a:lvl2pPr lvl="1" rtl="0">
              <a:spcBef>
                <a:spcPts val="0"/>
              </a:spcBef>
              <a:spcAft>
                <a:spcPts val="0"/>
              </a:spcAft>
              <a:buNone/>
              <a:defRPr>
                <a:solidFill>
                  <a:srgbClr val="000000"/>
                </a:solidFill>
              </a:defRPr>
            </a:lvl2pPr>
            <a:lvl3pPr lvl="2" rtl="0">
              <a:spcBef>
                <a:spcPts val="1000"/>
              </a:spcBef>
              <a:spcAft>
                <a:spcPts val="0"/>
              </a:spcAft>
              <a:buNone/>
              <a:defRPr>
                <a:solidFill>
                  <a:srgbClr val="000000"/>
                </a:solidFill>
              </a:defRPr>
            </a:lvl3pPr>
            <a:lvl4pPr lvl="3" rtl="0">
              <a:spcBef>
                <a:spcPts val="1000"/>
              </a:spcBef>
              <a:spcAft>
                <a:spcPts val="0"/>
              </a:spcAft>
              <a:buNone/>
              <a:defRPr>
                <a:solidFill>
                  <a:srgbClr val="000000"/>
                </a:solidFill>
              </a:defRPr>
            </a:lvl4pPr>
            <a:lvl5pPr lvl="4" rtl="0">
              <a:spcBef>
                <a:spcPts val="1000"/>
              </a:spcBef>
              <a:spcAft>
                <a:spcPts val="0"/>
              </a:spcAft>
              <a:buNone/>
              <a:defRPr>
                <a:solidFill>
                  <a:srgbClr val="000000"/>
                </a:solidFill>
              </a:defRPr>
            </a:lvl5pPr>
            <a:lvl6pPr lvl="5" rtl="0">
              <a:spcBef>
                <a:spcPts val="1000"/>
              </a:spcBef>
              <a:spcAft>
                <a:spcPts val="0"/>
              </a:spcAft>
              <a:buNone/>
              <a:defRPr>
                <a:solidFill>
                  <a:srgbClr val="000000"/>
                </a:solidFill>
              </a:defRPr>
            </a:lvl6pPr>
            <a:lvl7pPr lvl="6" rtl="0">
              <a:spcBef>
                <a:spcPts val="1000"/>
              </a:spcBef>
              <a:spcAft>
                <a:spcPts val="0"/>
              </a:spcAft>
              <a:buNone/>
              <a:defRPr>
                <a:solidFill>
                  <a:srgbClr val="000000"/>
                </a:solidFill>
              </a:defRPr>
            </a:lvl7pPr>
            <a:lvl8pPr lvl="7" rtl="0">
              <a:spcBef>
                <a:spcPts val="1000"/>
              </a:spcBef>
              <a:spcAft>
                <a:spcPts val="0"/>
              </a:spcAft>
              <a:buNone/>
              <a:defRPr>
                <a:solidFill>
                  <a:srgbClr val="000000"/>
                </a:solidFill>
              </a:defRPr>
            </a:lvl8pPr>
            <a:lvl9pPr lvl="8" rtl="0">
              <a:spcBef>
                <a:spcPts val="1000"/>
              </a:spcBef>
              <a:spcAft>
                <a:spcPts val="1000"/>
              </a:spcAft>
              <a:buNone/>
              <a:defRPr>
                <a:solidFill>
                  <a:srgbClr val="000000"/>
                </a:solidFill>
              </a:defRPr>
            </a:lvl9pPr>
          </a:lstStyle>
          <a:p/>
        </p:txBody>
      </p:sp>
      <p:pic>
        <p:nvPicPr>
          <p:cNvPr id="59" name="Google Shape;59;p14"/>
          <p:cNvPicPr preferRelativeResize="0"/>
          <p:nvPr/>
        </p:nvPicPr>
        <p:blipFill rotWithShape="1">
          <a:blip r:embed="rId2">
            <a:alphaModFix/>
          </a:blip>
          <a:srcRect b="0" l="49" r="59" t="0"/>
          <a:stretch/>
        </p:blipFill>
        <p:spPr>
          <a:xfrm>
            <a:off x="6315803" y="3617749"/>
            <a:ext cx="2359600" cy="1282050"/>
          </a:xfrm>
          <a:prstGeom prst="rect">
            <a:avLst/>
          </a:prstGeom>
          <a:noFill/>
          <a:ln>
            <a:noFill/>
          </a:ln>
        </p:spPr>
      </p:pic>
      <p:sp>
        <p:nvSpPr>
          <p:cNvPr id="60" name="Google Shape;60;p14"/>
          <p:cNvSpPr/>
          <p:nvPr/>
        </p:nvSpPr>
        <p:spPr>
          <a:xfrm>
            <a:off x="8699225" y="4459200"/>
            <a:ext cx="444900" cy="68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2"/>
        </a:solidFill>
      </p:bgPr>
    </p:bg>
    <p:spTree>
      <p:nvGrpSpPr>
        <p:cNvPr id="61" name="Shape 61"/>
        <p:cNvGrpSpPr/>
        <p:nvPr/>
      </p:nvGrpSpPr>
      <p:grpSpPr>
        <a:xfrm>
          <a:off x="0" y="0"/>
          <a:ext cx="0" cy="0"/>
          <a:chOff x="0" y="0"/>
          <a:chExt cx="0" cy="0"/>
        </a:xfrm>
      </p:grpSpPr>
      <p:sp>
        <p:nvSpPr>
          <p:cNvPr id="62" name="Google Shape;62;p15"/>
          <p:cNvSpPr txBox="1"/>
          <p:nvPr>
            <p:ph type="title"/>
          </p:nvPr>
        </p:nvSpPr>
        <p:spPr>
          <a:xfrm>
            <a:off x="458975" y="1438150"/>
            <a:ext cx="8226000" cy="3189600"/>
          </a:xfrm>
          <a:prstGeom prst="rect">
            <a:avLst/>
          </a:prstGeom>
        </p:spPr>
        <p:txBody>
          <a:bodyPr anchorCtr="0" anchor="t" bIns="0" lIns="0" spcFirstLastPara="1" rIns="0" wrap="square" tIns="0">
            <a:noAutofit/>
          </a:bodyPr>
          <a:lstStyle>
            <a:lvl1pPr lvl="0" rtl="0">
              <a:spcBef>
                <a:spcPts val="0"/>
              </a:spcBef>
              <a:spcAft>
                <a:spcPts val="0"/>
              </a:spcAft>
              <a:buClr>
                <a:srgbClr val="4B3241"/>
              </a:buClr>
              <a:buSzPts val="3000"/>
              <a:buFont typeface="Montserrat SemiBold"/>
              <a:buNone/>
              <a:defRPr b="0" sz="3000">
                <a:solidFill>
                  <a:srgbClr val="4B3241"/>
                </a:solidFill>
                <a:latin typeface="Montserrat SemiBold"/>
                <a:ea typeface="Montserrat SemiBold"/>
                <a:cs typeface="Montserrat SemiBold"/>
                <a:sym typeface="Montserrat SemiBold"/>
              </a:defRPr>
            </a:lvl1pPr>
            <a:lvl2pPr lvl="1" rtl="0" algn="ctr">
              <a:spcBef>
                <a:spcPts val="0"/>
              </a:spcBef>
              <a:spcAft>
                <a:spcPts val="0"/>
              </a:spcAft>
              <a:buClr>
                <a:srgbClr val="4B3241"/>
              </a:buClr>
              <a:buSzPts val="3600"/>
              <a:buNone/>
              <a:defRPr sz="3600">
                <a:solidFill>
                  <a:srgbClr val="4B3241"/>
                </a:solidFill>
              </a:defRPr>
            </a:lvl2pPr>
            <a:lvl3pPr lvl="2" rtl="0" algn="ctr">
              <a:spcBef>
                <a:spcPts val="0"/>
              </a:spcBef>
              <a:spcAft>
                <a:spcPts val="0"/>
              </a:spcAft>
              <a:buClr>
                <a:srgbClr val="4B3241"/>
              </a:buClr>
              <a:buSzPts val="3600"/>
              <a:buNone/>
              <a:defRPr sz="3600">
                <a:solidFill>
                  <a:srgbClr val="4B3241"/>
                </a:solidFill>
              </a:defRPr>
            </a:lvl3pPr>
            <a:lvl4pPr lvl="3" rtl="0" algn="ctr">
              <a:spcBef>
                <a:spcPts val="0"/>
              </a:spcBef>
              <a:spcAft>
                <a:spcPts val="0"/>
              </a:spcAft>
              <a:buClr>
                <a:srgbClr val="4B3241"/>
              </a:buClr>
              <a:buSzPts val="3600"/>
              <a:buNone/>
              <a:defRPr sz="3600">
                <a:solidFill>
                  <a:srgbClr val="4B3241"/>
                </a:solidFill>
              </a:defRPr>
            </a:lvl4pPr>
            <a:lvl5pPr lvl="4" rtl="0" algn="ctr">
              <a:spcBef>
                <a:spcPts val="0"/>
              </a:spcBef>
              <a:spcAft>
                <a:spcPts val="0"/>
              </a:spcAft>
              <a:buClr>
                <a:srgbClr val="4B3241"/>
              </a:buClr>
              <a:buSzPts val="3600"/>
              <a:buNone/>
              <a:defRPr sz="3600">
                <a:solidFill>
                  <a:srgbClr val="4B3241"/>
                </a:solidFill>
              </a:defRPr>
            </a:lvl5pPr>
            <a:lvl6pPr lvl="5" rtl="0" algn="ctr">
              <a:spcBef>
                <a:spcPts val="0"/>
              </a:spcBef>
              <a:spcAft>
                <a:spcPts val="0"/>
              </a:spcAft>
              <a:buClr>
                <a:srgbClr val="4B3241"/>
              </a:buClr>
              <a:buSzPts val="3600"/>
              <a:buNone/>
              <a:defRPr sz="3600">
                <a:solidFill>
                  <a:srgbClr val="4B3241"/>
                </a:solidFill>
              </a:defRPr>
            </a:lvl6pPr>
            <a:lvl7pPr lvl="6" rtl="0" algn="ctr">
              <a:spcBef>
                <a:spcPts val="0"/>
              </a:spcBef>
              <a:spcAft>
                <a:spcPts val="0"/>
              </a:spcAft>
              <a:buClr>
                <a:srgbClr val="4B3241"/>
              </a:buClr>
              <a:buSzPts val="3600"/>
              <a:buNone/>
              <a:defRPr sz="3600">
                <a:solidFill>
                  <a:srgbClr val="4B3241"/>
                </a:solidFill>
              </a:defRPr>
            </a:lvl7pPr>
            <a:lvl8pPr lvl="7" rtl="0" algn="ctr">
              <a:spcBef>
                <a:spcPts val="0"/>
              </a:spcBef>
              <a:spcAft>
                <a:spcPts val="0"/>
              </a:spcAft>
              <a:buClr>
                <a:srgbClr val="4B3241"/>
              </a:buClr>
              <a:buSzPts val="3600"/>
              <a:buNone/>
              <a:defRPr sz="3600">
                <a:solidFill>
                  <a:srgbClr val="4B3241"/>
                </a:solidFill>
              </a:defRPr>
            </a:lvl8pPr>
            <a:lvl9pPr lvl="8" rtl="0" algn="ctr">
              <a:spcBef>
                <a:spcPts val="0"/>
              </a:spcBef>
              <a:spcAft>
                <a:spcPts val="0"/>
              </a:spcAft>
              <a:buClr>
                <a:srgbClr val="4B3241"/>
              </a:buClr>
              <a:buSzPts val="3600"/>
              <a:buNone/>
              <a:defRPr sz="3600">
                <a:solidFill>
                  <a:srgbClr val="4B3241"/>
                </a:solidFill>
              </a:defRPr>
            </a:lvl9pPr>
          </a:lstStyle>
          <a:p/>
        </p:txBody>
      </p:sp>
      <p:sp>
        <p:nvSpPr>
          <p:cNvPr id="63" name="Google Shape;63;p15"/>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lvl1pPr lvl="0" rtl="0">
              <a:buNone/>
              <a:defRPr sz="800">
                <a:solidFill>
                  <a:srgbClr val="4B3241"/>
                </a:solidFill>
                <a:latin typeface="Montserrat Medium"/>
                <a:ea typeface="Montserrat Medium"/>
                <a:cs typeface="Montserrat Medium"/>
                <a:sym typeface="Montserrat Medium"/>
              </a:defRPr>
            </a:lvl1pPr>
            <a:lvl2pPr lvl="1" rtl="0">
              <a:buNone/>
              <a:defRPr sz="800">
                <a:solidFill>
                  <a:srgbClr val="4B3241"/>
                </a:solidFill>
                <a:latin typeface="Montserrat Medium"/>
                <a:ea typeface="Montserrat Medium"/>
                <a:cs typeface="Montserrat Medium"/>
                <a:sym typeface="Montserrat Medium"/>
              </a:defRPr>
            </a:lvl2pPr>
            <a:lvl3pPr lvl="2" rtl="0">
              <a:buNone/>
              <a:defRPr sz="800">
                <a:solidFill>
                  <a:srgbClr val="4B3241"/>
                </a:solidFill>
                <a:latin typeface="Montserrat Medium"/>
                <a:ea typeface="Montserrat Medium"/>
                <a:cs typeface="Montserrat Medium"/>
                <a:sym typeface="Montserrat Medium"/>
              </a:defRPr>
            </a:lvl3pPr>
            <a:lvl4pPr lvl="3" rtl="0">
              <a:buNone/>
              <a:defRPr sz="800">
                <a:solidFill>
                  <a:srgbClr val="4B3241"/>
                </a:solidFill>
                <a:latin typeface="Montserrat Medium"/>
                <a:ea typeface="Montserrat Medium"/>
                <a:cs typeface="Montserrat Medium"/>
                <a:sym typeface="Montserrat Medium"/>
              </a:defRPr>
            </a:lvl4pPr>
            <a:lvl5pPr lvl="4" rtl="0">
              <a:buNone/>
              <a:defRPr sz="800">
                <a:solidFill>
                  <a:srgbClr val="4B3241"/>
                </a:solidFill>
                <a:latin typeface="Montserrat Medium"/>
                <a:ea typeface="Montserrat Medium"/>
                <a:cs typeface="Montserrat Medium"/>
                <a:sym typeface="Montserrat Medium"/>
              </a:defRPr>
            </a:lvl5pPr>
            <a:lvl6pPr lvl="5" rtl="0">
              <a:buNone/>
              <a:defRPr sz="800">
                <a:solidFill>
                  <a:srgbClr val="4B3241"/>
                </a:solidFill>
                <a:latin typeface="Montserrat Medium"/>
                <a:ea typeface="Montserrat Medium"/>
                <a:cs typeface="Montserrat Medium"/>
                <a:sym typeface="Montserrat Medium"/>
              </a:defRPr>
            </a:lvl6pPr>
            <a:lvl7pPr lvl="6" rtl="0">
              <a:buNone/>
              <a:defRPr sz="800">
                <a:solidFill>
                  <a:srgbClr val="4B3241"/>
                </a:solidFill>
                <a:latin typeface="Montserrat Medium"/>
                <a:ea typeface="Montserrat Medium"/>
                <a:cs typeface="Montserrat Medium"/>
                <a:sym typeface="Montserrat Medium"/>
              </a:defRPr>
            </a:lvl7pPr>
            <a:lvl8pPr lvl="7" rtl="0">
              <a:buNone/>
              <a:defRPr sz="800">
                <a:solidFill>
                  <a:srgbClr val="4B3241"/>
                </a:solidFill>
                <a:latin typeface="Montserrat Medium"/>
                <a:ea typeface="Montserrat Medium"/>
                <a:cs typeface="Montserrat Medium"/>
                <a:sym typeface="Montserrat Medium"/>
              </a:defRPr>
            </a:lvl8pPr>
            <a:lvl9pPr lvl="8" rtl="0">
              <a:buNone/>
              <a:defRPr sz="800">
                <a:solidFill>
                  <a:srgbClr val="4B3241"/>
                </a:solidFill>
                <a:latin typeface="Montserrat Medium"/>
                <a:ea typeface="Montserrat Medium"/>
                <a:cs typeface="Montserrat Medium"/>
                <a:sym typeface="Montserrat Medium"/>
              </a:defRPr>
            </a:lvl9pPr>
          </a:lstStyle>
          <a:p>
            <a:pPr indent="0" lvl="0" marL="0" rtl="0" algn="l">
              <a:spcBef>
                <a:spcPts val="0"/>
              </a:spcBef>
              <a:spcAft>
                <a:spcPts val="0"/>
              </a:spcAft>
              <a:buNone/>
            </a:pPr>
            <a:fld id="{00000000-1234-1234-1234-123412341234}" type="slidenum">
              <a:rPr lang="en-GB"/>
              <a:t>‹#›</a:t>
            </a:fld>
            <a:endParaRPr/>
          </a:p>
        </p:txBody>
      </p:sp>
      <p:pic>
        <p:nvPicPr>
          <p:cNvPr id="64" name="Google Shape;64;p15"/>
          <p:cNvPicPr preferRelativeResize="0"/>
          <p:nvPr/>
        </p:nvPicPr>
        <p:blipFill rotWithShape="1">
          <a:blip r:embed="rId2">
            <a:alphaModFix/>
          </a:blip>
          <a:srcRect b="0" l="9" r="0" t="0"/>
          <a:stretch/>
        </p:blipFill>
        <p:spPr>
          <a:xfrm>
            <a:off x="8704149" y="4502953"/>
            <a:ext cx="224426" cy="419177"/>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16"/>
          <p:cNvSpPr txBox="1"/>
          <p:nvPr>
            <p:ph type="title"/>
          </p:nvPr>
        </p:nvSpPr>
        <p:spPr>
          <a:xfrm>
            <a:off x="458975" y="445025"/>
            <a:ext cx="6600600" cy="814500"/>
          </a:xfrm>
          <a:prstGeom prst="rect">
            <a:avLst/>
          </a:prstGeom>
        </p:spPr>
        <p:txBody>
          <a:bodyPr anchorCtr="0" anchor="t" bIns="0" lIns="0" spcFirstLastPara="1" rIns="0" wrap="square" tIns="0">
            <a:noAutofit/>
          </a:bodyPr>
          <a:lstStyle>
            <a:lvl1pPr lvl="0" rtl="0">
              <a:spcBef>
                <a:spcPts val="0"/>
              </a:spcBef>
              <a:spcAft>
                <a:spcPts val="0"/>
              </a:spcAft>
              <a:buSzPts val="2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6"/>
          <p:cNvSpPr txBox="1"/>
          <p:nvPr>
            <p:ph idx="1" type="body"/>
          </p:nvPr>
        </p:nvSpPr>
        <p:spPr>
          <a:xfrm>
            <a:off x="458975" y="1259525"/>
            <a:ext cx="8226000" cy="31599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a:lvl1pPr>
            <a:lvl2pPr indent="-330200" lvl="1" marL="914400" rtl="0">
              <a:spcBef>
                <a:spcPts val="1000"/>
              </a:spcBef>
              <a:spcAft>
                <a:spcPts val="0"/>
              </a:spcAft>
              <a:buSzPts val="1600"/>
              <a:buChar char="–"/>
              <a:defRPr/>
            </a:lvl2pPr>
            <a:lvl3pPr indent="-317500" lvl="2" marL="1371600" rtl="0">
              <a:spcBef>
                <a:spcPts val="1000"/>
              </a:spcBef>
              <a:spcAft>
                <a:spcPts val="0"/>
              </a:spcAft>
              <a:buSzPts val="1400"/>
              <a:buChar char="–"/>
              <a:defRPr/>
            </a:lvl3pPr>
            <a:lvl4pPr indent="-317500" lvl="3" marL="1828800" rtl="0">
              <a:spcBef>
                <a:spcPts val="800"/>
              </a:spcBef>
              <a:spcAft>
                <a:spcPts val="0"/>
              </a:spcAft>
              <a:buSzPts val="1400"/>
              <a:buChar char="–"/>
              <a:defRPr/>
            </a:lvl4pPr>
            <a:lvl5pPr indent="-317500" lvl="4" marL="2286000" rtl="0">
              <a:spcBef>
                <a:spcPts val="800"/>
              </a:spcBef>
              <a:spcAft>
                <a:spcPts val="0"/>
              </a:spcAft>
              <a:buSzPts val="1400"/>
              <a:buChar char="–"/>
              <a:defRPr sz="1400"/>
            </a:lvl5pPr>
            <a:lvl6pPr indent="-317500" lvl="5" marL="2743200" rtl="0">
              <a:spcBef>
                <a:spcPts val="600"/>
              </a:spcBef>
              <a:spcAft>
                <a:spcPts val="0"/>
              </a:spcAft>
              <a:buSzPts val="1400"/>
              <a:buChar char="–"/>
              <a:defRPr/>
            </a:lvl6pPr>
            <a:lvl7pPr indent="-317500" lvl="6" marL="3200400" rtl="0">
              <a:spcBef>
                <a:spcPts val="600"/>
              </a:spcBef>
              <a:spcAft>
                <a:spcPts val="0"/>
              </a:spcAft>
              <a:buSzPts val="1400"/>
              <a:buChar char="–"/>
              <a:defRPr/>
            </a:lvl7pPr>
            <a:lvl8pPr indent="-317500" lvl="7" marL="3657600" rtl="0">
              <a:spcBef>
                <a:spcPts val="400"/>
              </a:spcBef>
              <a:spcAft>
                <a:spcPts val="0"/>
              </a:spcAft>
              <a:buSzPts val="1400"/>
              <a:buChar char="–"/>
              <a:defRPr/>
            </a:lvl8pPr>
            <a:lvl9pPr indent="-317500" lvl="8" marL="4114800" rtl="0">
              <a:spcBef>
                <a:spcPts val="400"/>
              </a:spcBef>
              <a:spcAft>
                <a:spcPts val="200"/>
              </a:spcAft>
              <a:buSzPts val="1400"/>
              <a:buChar char="–"/>
              <a:defRPr/>
            </a:lvl9pPr>
          </a:lstStyle>
          <a:p/>
        </p:txBody>
      </p:sp>
      <p:sp>
        <p:nvSpPr>
          <p:cNvPr id="68" name="Google Shape;68;p16"/>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lvl1pPr lvl="0" rtl="0">
              <a:buNone/>
              <a:defRPr sz="800">
                <a:latin typeface="Montserrat Medium"/>
                <a:ea typeface="Montserrat Medium"/>
                <a:cs typeface="Montserrat Medium"/>
                <a:sym typeface="Montserrat Medium"/>
              </a:defRPr>
            </a:lvl1pPr>
            <a:lvl2pPr lvl="1" rtl="0">
              <a:buNone/>
              <a:defRPr sz="800">
                <a:latin typeface="Montserrat Medium"/>
                <a:ea typeface="Montserrat Medium"/>
                <a:cs typeface="Montserrat Medium"/>
                <a:sym typeface="Montserrat Medium"/>
              </a:defRPr>
            </a:lvl2pPr>
            <a:lvl3pPr lvl="2" rtl="0">
              <a:buNone/>
              <a:defRPr sz="800">
                <a:latin typeface="Montserrat Medium"/>
                <a:ea typeface="Montserrat Medium"/>
                <a:cs typeface="Montserrat Medium"/>
                <a:sym typeface="Montserrat Medium"/>
              </a:defRPr>
            </a:lvl3pPr>
            <a:lvl4pPr lvl="3" rtl="0">
              <a:buNone/>
              <a:defRPr sz="800">
                <a:latin typeface="Montserrat Medium"/>
                <a:ea typeface="Montserrat Medium"/>
                <a:cs typeface="Montserrat Medium"/>
                <a:sym typeface="Montserrat Medium"/>
              </a:defRPr>
            </a:lvl4pPr>
            <a:lvl5pPr lvl="4" rtl="0">
              <a:buNone/>
              <a:defRPr sz="800">
                <a:latin typeface="Montserrat Medium"/>
                <a:ea typeface="Montserrat Medium"/>
                <a:cs typeface="Montserrat Medium"/>
                <a:sym typeface="Montserrat Medium"/>
              </a:defRPr>
            </a:lvl5pPr>
            <a:lvl6pPr lvl="5" rtl="0">
              <a:buNone/>
              <a:defRPr sz="800">
                <a:latin typeface="Montserrat Medium"/>
                <a:ea typeface="Montserrat Medium"/>
                <a:cs typeface="Montserrat Medium"/>
                <a:sym typeface="Montserrat Medium"/>
              </a:defRPr>
            </a:lvl6pPr>
            <a:lvl7pPr lvl="6" rtl="0">
              <a:buNone/>
              <a:defRPr sz="800">
                <a:latin typeface="Montserrat Medium"/>
                <a:ea typeface="Montserrat Medium"/>
                <a:cs typeface="Montserrat Medium"/>
                <a:sym typeface="Montserrat Medium"/>
              </a:defRPr>
            </a:lvl7pPr>
            <a:lvl8pPr lvl="7" rtl="0">
              <a:buNone/>
              <a:defRPr sz="800">
                <a:latin typeface="Montserrat Medium"/>
                <a:ea typeface="Montserrat Medium"/>
                <a:cs typeface="Montserrat Medium"/>
                <a:sym typeface="Montserrat Medium"/>
              </a:defRPr>
            </a:lvl8pPr>
            <a:lvl9pPr lvl="8" rtl="0">
              <a:buNone/>
              <a:defRPr sz="800">
                <a:latin typeface="Montserrat Medium"/>
                <a:ea typeface="Montserrat Medium"/>
                <a:cs typeface="Montserrat Medium"/>
                <a:sym typeface="Montserrat Medium"/>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9" name="Shape 69"/>
        <p:cNvGrpSpPr/>
        <p:nvPr/>
      </p:nvGrpSpPr>
      <p:grpSpPr>
        <a:xfrm>
          <a:off x="0" y="0"/>
          <a:ext cx="0" cy="0"/>
          <a:chOff x="0" y="0"/>
          <a:chExt cx="0" cy="0"/>
        </a:xfrm>
      </p:grpSpPr>
      <p:sp>
        <p:nvSpPr>
          <p:cNvPr id="70" name="Google Shape;70;p17"/>
          <p:cNvSpPr txBox="1"/>
          <p:nvPr>
            <p:ph type="title"/>
          </p:nvPr>
        </p:nvSpPr>
        <p:spPr>
          <a:xfrm>
            <a:off x="458975" y="445025"/>
            <a:ext cx="3951000" cy="814500"/>
          </a:xfrm>
          <a:prstGeom prst="rect">
            <a:avLst/>
          </a:prstGeom>
        </p:spPr>
        <p:txBody>
          <a:bodyPr anchorCtr="0" anchor="t" bIns="0" lIns="0" spcFirstLastPara="1" rIns="0" wrap="square" tIns="0">
            <a:noAutofit/>
          </a:bodyPr>
          <a:lstStyle>
            <a:lvl1pPr lvl="0" rtl="0">
              <a:spcBef>
                <a:spcPts val="0"/>
              </a:spcBef>
              <a:spcAft>
                <a:spcPts val="0"/>
              </a:spcAft>
              <a:buSzPts val="2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1" name="Google Shape;71;p17"/>
          <p:cNvSpPr txBox="1"/>
          <p:nvPr>
            <p:ph idx="1" type="body"/>
          </p:nvPr>
        </p:nvSpPr>
        <p:spPr>
          <a:xfrm>
            <a:off x="458975" y="1438150"/>
            <a:ext cx="3951000" cy="29811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a:lvl1pPr>
            <a:lvl2pPr indent="-330200" lvl="1" marL="914400" rtl="0">
              <a:spcBef>
                <a:spcPts val="1000"/>
              </a:spcBef>
              <a:spcAft>
                <a:spcPts val="0"/>
              </a:spcAft>
              <a:buSzPts val="1600"/>
              <a:buChar char="–"/>
              <a:defRPr/>
            </a:lvl2pPr>
            <a:lvl3pPr indent="-317500" lvl="2" marL="1371600" rtl="0">
              <a:spcBef>
                <a:spcPts val="1000"/>
              </a:spcBef>
              <a:spcAft>
                <a:spcPts val="0"/>
              </a:spcAft>
              <a:buSzPts val="1400"/>
              <a:buChar char="–"/>
              <a:defRPr/>
            </a:lvl3pPr>
            <a:lvl4pPr indent="-317500" lvl="3" marL="1828800" rtl="0">
              <a:spcBef>
                <a:spcPts val="800"/>
              </a:spcBef>
              <a:spcAft>
                <a:spcPts val="0"/>
              </a:spcAft>
              <a:buSzPts val="1400"/>
              <a:buChar char="–"/>
              <a:defRPr/>
            </a:lvl4pPr>
            <a:lvl5pPr indent="-317500" lvl="4" marL="2286000" rtl="0">
              <a:spcBef>
                <a:spcPts val="800"/>
              </a:spcBef>
              <a:spcAft>
                <a:spcPts val="0"/>
              </a:spcAft>
              <a:buSzPts val="1400"/>
              <a:buChar char="–"/>
              <a:defRPr/>
            </a:lvl5pPr>
            <a:lvl6pPr indent="-317500" lvl="5" marL="2743200" rtl="0">
              <a:spcBef>
                <a:spcPts val="600"/>
              </a:spcBef>
              <a:spcAft>
                <a:spcPts val="0"/>
              </a:spcAft>
              <a:buSzPts val="1400"/>
              <a:buChar char="–"/>
              <a:defRPr/>
            </a:lvl6pPr>
            <a:lvl7pPr indent="-317500" lvl="6" marL="3200400" rtl="0">
              <a:spcBef>
                <a:spcPts val="600"/>
              </a:spcBef>
              <a:spcAft>
                <a:spcPts val="0"/>
              </a:spcAft>
              <a:buSzPts val="1400"/>
              <a:buChar char="–"/>
              <a:defRPr/>
            </a:lvl7pPr>
            <a:lvl8pPr indent="-317500" lvl="7" marL="3657600" rtl="0">
              <a:spcBef>
                <a:spcPts val="400"/>
              </a:spcBef>
              <a:spcAft>
                <a:spcPts val="0"/>
              </a:spcAft>
              <a:buSzPts val="1400"/>
              <a:buChar char="–"/>
              <a:defRPr/>
            </a:lvl8pPr>
            <a:lvl9pPr indent="-317500" lvl="8" marL="4114800" rtl="0">
              <a:spcBef>
                <a:spcPts val="400"/>
              </a:spcBef>
              <a:spcAft>
                <a:spcPts val="200"/>
              </a:spcAft>
              <a:buSzPts val="1400"/>
              <a:buChar char="–"/>
              <a:defRPr/>
            </a:lvl9pPr>
          </a:lstStyle>
          <a:p/>
        </p:txBody>
      </p:sp>
      <p:sp>
        <p:nvSpPr>
          <p:cNvPr id="72" name="Google Shape;72;p17"/>
          <p:cNvSpPr txBox="1"/>
          <p:nvPr>
            <p:ph idx="2" type="body"/>
          </p:nvPr>
        </p:nvSpPr>
        <p:spPr>
          <a:xfrm>
            <a:off x="4733975" y="1438150"/>
            <a:ext cx="3951000" cy="29811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a:lvl1pPr>
            <a:lvl2pPr indent="-330200" lvl="1" marL="914400" rtl="0">
              <a:spcBef>
                <a:spcPts val="1000"/>
              </a:spcBef>
              <a:spcAft>
                <a:spcPts val="0"/>
              </a:spcAft>
              <a:buSzPts val="1600"/>
              <a:buChar char="–"/>
              <a:defRPr/>
            </a:lvl2pPr>
            <a:lvl3pPr indent="-317500" lvl="2" marL="1371600" rtl="0">
              <a:spcBef>
                <a:spcPts val="1000"/>
              </a:spcBef>
              <a:spcAft>
                <a:spcPts val="0"/>
              </a:spcAft>
              <a:buSzPts val="1400"/>
              <a:buChar char="–"/>
              <a:defRPr/>
            </a:lvl3pPr>
            <a:lvl4pPr indent="-317500" lvl="3" marL="1828800" rtl="0">
              <a:spcBef>
                <a:spcPts val="800"/>
              </a:spcBef>
              <a:spcAft>
                <a:spcPts val="0"/>
              </a:spcAft>
              <a:buSzPts val="1400"/>
              <a:buChar char="–"/>
              <a:defRPr/>
            </a:lvl4pPr>
            <a:lvl5pPr indent="-317500" lvl="4" marL="2286000" rtl="0">
              <a:spcBef>
                <a:spcPts val="800"/>
              </a:spcBef>
              <a:spcAft>
                <a:spcPts val="0"/>
              </a:spcAft>
              <a:buSzPts val="1400"/>
              <a:buChar char="–"/>
              <a:defRPr/>
            </a:lvl5pPr>
            <a:lvl6pPr indent="-317500" lvl="5" marL="2743200" rtl="0">
              <a:spcBef>
                <a:spcPts val="600"/>
              </a:spcBef>
              <a:spcAft>
                <a:spcPts val="0"/>
              </a:spcAft>
              <a:buSzPts val="1400"/>
              <a:buChar char="–"/>
              <a:defRPr/>
            </a:lvl6pPr>
            <a:lvl7pPr indent="-317500" lvl="6" marL="3200400" rtl="0">
              <a:spcBef>
                <a:spcPts val="600"/>
              </a:spcBef>
              <a:spcAft>
                <a:spcPts val="0"/>
              </a:spcAft>
              <a:buSzPts val="1400"/>
              <a:buChar char="–"/>
              <a:defRPr/>
            </a:lvl7pPr>
            <a:lvl8pPr indent="-317500" lvl="7" marL="3657600" rtl="0">
              <a:spcBef>
                <a:spcPts val="400"/>
              </a:spcBef>
              <a:spcAft>
                <a:spcPts val="0"/>
              </a:spcAft>
              <a:buSzPts val="1400"/>
              <a:buChar char="–"/>
              <a:defRPr/>
            </a:lvl8pPr>
            <a:lvl9pPr indent="-317500" lvl="8" marL="4114800" rtl="0">
              <a:spcBef>
                <a:spcPts val="400"/>
              </a:spcBef>
              <a:spcAft>
                <a:spcPts val="200"/>
              </a:spcAft>
              <a:buSzPts val="1400"/>
              <a:buChar char="–"/>
              <a:defRPr/>
            </a:lvl9pPr>
          </a:lstStyle>
          <a:p/>
        </p:txBody>
      </p:sp>
      <p:sp>
        <p:nvSpPr>
          <p:cNvPr id="73" name="Google Shape;73;p17"/>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lvl1pPr lvl="0" rtl="0">
              <a:buNone/>
              <a:defRPr sz="800">
                <a:latin typeface="Montserrat Medium"/>
                <a:ea typeface="Montserrat Medium"/>
                <a:cs typeface="Montserrat Medium"/>
                <a:sym typeface="Montserrat Medium"/>
              </a:defRPr>
            </a:lvl1pPr>
            <a:lvl2pPr lvl="1" rtl="0">
              <a:buNone/>
              <a:defRPr sz="800">
                <a:latin typeface="Montserrat Medium"/>
                <a:ea typeface="Montserrat Medium"/>
                <a:cs typeface="Montserrat Medium"/>
                <a:sym typeface="Montserrat Medium"/>
              </a:defRPr>
            </a:lvl2pPr>
            <a:lvl3pPr lvl="2" rtl="0">
              <a:buNone/>
              <a:defRPr sz="800">
                <a:latin typeface="Montserrat Medium"/>
                <a:ea typeface="Montserrat Medium"/>
                <a:cs typeface="Montserrat Medium"/>
                <a:sym typeface="Montserrat Medium"/>
              </a:defRPr>
            </a:lvl3pPr>
            <a:lvl4pPr lvl="3" rtl="0">
              <a:buNone/>
              <a:defRPr sz="800">
                <a:latin typeface="Montserrat Medium"/>
                <a:ea typeface="Montserrat Medium"/>
                <a:cs typeface="Montserrat Medium"/>
                <a:sym typeface="Montserrat Medium"/>
              </a:defRPr>
            </a:lvl4pPr>
            <a:lvl5pPr lvl="4" rtl="0">
              <a:buNone/>
              <a:defRPr sz="800">
                <a:latin typeface="Montserrat Medium"/>
                <a:ea typeface="Montserrat Medium"/>
                <a:cs typeface="Montserrat Medium"/>
                <a:sym typeface="Montserrat Medium"/>
              </a:defRPr>
            </a:lvl5pPr>
            <a:lvl6pPr lvl="5" rtl="0">
              <a:buNone/>
              <a:defRPr sz="800">
                <a:latin typeface="Montserrat Medium"/>
                <a:ea typeface="Montserrat Medium"/>
                <a:cs typeface="Montserrat Medium"/>
                <a:sym typeface="Montserrat Medium"/>
              </a:defRPr>
            </a:lvl6pPr>
            <a:lvl7pPr lvl="6" rtl="0">
              <a:buNone/>
              <a:defRPr sz="800">
                <a:latin typeface="Montserrat Medium"/>
                <a:ea typeface="Montserrat Medium"/>
                <a:cs typeface="Montserrat Medium"/>
                <a:sym typeface="Montserrat Medium"/>
              </a:defRPr>
            </a:lvl7pPr>
            <a:lvl8pPr lvl="7" rtl="0">
              <a:buNone/>
              <a:defRPr sz="800">
                <a:latin typeface="Montserrat Medium"/>
                <a:ea typeface="Montserrat Medium"/>
                <a:cs typeface="Montserrat Medium"/>
                <a:sym typeface="Montserrat Medium"/>
              </a:defRPr>
            </a:lvl8pPr>
            <a:lvl9pPr lvl="8" rtl="0">
              <a:buNone/>
              <a:defRPr sz="800">
                <a:latin typeface="Montserrat Medium"/>
                <a:ea typeface="Montserrat Medium"/>
                <a:cs typeface="Montserrat Medium"/>
                <a:sym typeface="Montserrat Medium"/>
              </a:defRPr>
            </a:lvl9pPr>
          </a:lstStyle>
          <a:p>
            <a:pPr indent="0" lvl="0" marL="0" rtl="0" algn="l">
              <a:spcBef>
                <a:spcPts val="0"/>
              </a:spcBef>
              <a:spcAft>
                <a:spcPts val="0"/>
              </a:spcAft>
              <a:buNone/>
            </a:pPr>
            <a:fld id="{00000000-1234-1234-1234-123412341234}" type="slidenum">
              <a:rPr lang="en-GB"/>
              <a:t>‹#›</a:t>
            </a:fld>
            <a:endParaRPr/>
          </a:p>
        </p:txBody>
      </p:sp>
      <p:sp>
        <p:nvSpPr>
          <p:cNvPr id="74" name="Google Shape;74;p17"/>
          <p:cNvSpPr txBox="1"/>
          <p:nvPr>
            <p:ph idx="3" type="title"/>
          </p:nvPr>
        </p:nvSpPr>
        <p:spPr>
          <a:xfrm>
            <a:off x="4733975" y="445025"/>
            <a:ext cx="3951000" cy="814500"/>
          </a:xfrm>
          <a:prstGeom prst="rect">
            <a:avLst/>
          </a:prstGeom>
        </p:spPr>
        <p:txBody>
          <a:bodyPr anchorCtr="0" anchor="t" bIns="0" lIns="0" spcFirstLastPara="1" rIns="0" wrap="square" tIns="0">
            <a:noAutofit/>
          </a:bodyPr>
          <a:lstStyle>
            <a:lvl1pPr lvl="0" rtl="0">
              <a:spcBef>
                <a:spcPts val="0"/>
              </a:spcBef>
              <a:spcAft>
                <a:spcPts val="0"/>
              </a:spcAft>
              <a:buSzPts val="2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5" name="Shape 75"/>
        <p:cNvGrpSpPr/>
        <p:nvPr/>
      </p:nvGrpSpPr>
      <p:grpSpPr>
        <a:xfrm>
          <a:off x="0" y="0"/>
          <a:ext cx="0" cy="0"/>
          <a:chOff x="0" y="0"/>
          <a:chExt cx="0" cy="0"/>
        </a:xfrm>
      </p:grpSpPr>
      <p:sp>
        <p:nvSpPr>
          <p:cNvPr id="76" name="Google Shape;76;p18"/>
          <p:cNvSpPr txBox="1"/>
          <p:nvPr>
            <p:ph type="title"/>
          </p:nvPr>
        </p:nvSpPr>
        <p:spPr>
          <a:xfrm>
            <a:off x="458975" y="445025"/>
            <a:ext cx="6600600" cy="814500"/>
          </a:xfrm>
          <a:prstGeom prst="rect">
            <a:avLst/>
          </a:prstGeom>
        </p:spPr>
        <p:txBody>
          <a:bodyPr anchorCtr="0" anchor="t" bIns="0" lIns="0" spcFirstLastPara="1" rIns="0" wrap="square" tIns="0">
            <a:noAutofit/>
          </a:bodyPr>
          <a:lstStyle>
            <a:lvl1pPr lvl="0" rtl="0">
              <a:spcBef>
                <a:spcPts val="0"/>
              </a:spcBef>
              <a:spcAft>
                <a:spcPts val="0"/>
              </a:spcAft>
              <a:buSzPts val="2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7" name="Google Shape;77;p18"/>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lvl1pPr lvl="0" rtl="0">
              <a:buNone/>
              <a:defRPr sz="800">
                <a:latin typeface="Montserrat Medium"/>
                <a:ea typeface="Montserrat Medium"/>
                <a:cs typeface="Montserrat Medium"/>
                <a:sym typeface="Montserrat Medium"/>
              </a:defRPr>
            </a:lvl1pPr>
            <a:lvl2pPr lvl="1" rtl="0">
              <a:buNone/>
              <a:defRPr sz="800">
                <a:latin typeface="Montserrat Medium"/>
                <a:ea typeface="Montserrat Medium"/>
                <a:cs typeface="Montserrat Medium"/>
                <a:sym typeface="Montserrat Medium"/>
              </a:defRPr>
            </a:lvl2pPr>
            <a:lvl3pPr lvl="2" rtl="0">
              <a:buNone/>
              <a:defRPr sz="800">
                <a:latin typeface="Montserrat Medium"/>
                <a:ea typeface="Montserrat Medium"/>
                <a:cs typeface="Montserrat Medium"/>
                <a:sym typeface="Montserrat Medium"/>
              </a:defRPr>
            </a:lvl3pPr>
            <a:lvl4pPr lvl="3" rtl="0">
              <a:buNone/>
              <a:defRPr sz="800">
                <a:latin typeface="Montserrat Medium"/>
                <a:ea typeface="Montserrat Medium"/>
                <a:cs typeface="Montserrat Medium"/>
                <a:sym typeface="Montserrat Medium"/>
              </a:defRPr>
            </a:lvl4pPr>
            <a:lvl5pPr lvl="4" rtl="0">
              <a:buNone/>
              <a:defRPr sz="800">
                <a:latin typeface="Montserrat Medium"/>
                <a:ea typeface="Montserrat Medium"/>
                <a:cs typeface="Montserrat Medium"/>
                <a:sym typeface="Montserrat Medium"/>
              </a:defRPr>
            </a:lvl5pPr>
            <a:lvl6pPr lvl="5" rtl="0">
              <a:buNone/>
              <a:defRPr sz="800">
                <a:latin typeface="Montserrat Medium"/>
                <a:ea typeface="Montserrat Medium"/>
                <a:cs typeface="Montserrat Medium"/>
                <a:sym typeface="Montserrat Medium"/>
              </a:defRPr>
            </a:lvl6pPr>
            <a:lvl7pPr lvl="6" rtl="0">
              <a:buNone/>
              <a:defRPr sz="800">
                <a:latin typeface="Montserrat Medium"/>
                <a:ea typeface="Montserrat Medium"/>
                <a:cs typeface="Montserrat Medium"/>
                <a:sym typeface="Montserrat Medium"/>
              </a:defRPr>
            </a:lvl7pPr>
            <a:lvl8pPr lvl="7" rtl="0">
              <a:buNone/>
              <a:defRPr sz="800">
                <a:latin typeface="Montserrat Medium"/>
                <a:ea typeface="Montserrat Medium"/>
                <a:cs typeface="Montserrat Medium"/>
                <a:sym typeface="Montserrat Medium"/>
              </a:defRPr>
            </a:lvl8pPr>
            <a:lvl9pPr lvl="8" rtl="0">
              <a:buNone/>
              <a:defRPr sz="800">
                <a:latin typeface="Montserrat Medium"/>
                <a:ea typeface="Montserrat Medium"/>
                <a:cs typeface="Montserrat Medium"/>
                <a:sym typeface="Montserrat Medium"/>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slide with three elements">
  <p:cSld name="TITLE_ONLY_1">
    <p:spTree>
      <p:nvGrpSpPr>
        <p:cNvPr id="78" name="Shape 78"/>
        <p:cNvGrpSpPr/>
        <p:nvPr/>
      </p:nvGrpSpPr>
      <p:grpSpPr>
        <a:xfrm>
          <a:off x="0" y="0"/>
          <a:ext cx="0" cy="0"/>
          <a:chOff x="0" y="0"/>
          <a:chExt cx="0" cy="0"/>
        </a:xfrm>
      </p:grpSpPr>
      <p:sp>
        <p:nvSpPr>
          <p:cNvPr id="79" name="Google Shape;79;p19"/>
          <p:cNvSpPr txBox="1"/>
          <p:nvPr>
            <p:ph type="title"/>
          </p:nvPr>
        </p:nvSpPr>
        <p:spPr>
          <a:xfrm>
            <a:off x="458975" y="445025"/>
            <a:ext cx="6600600" cy="814500"/>
          </a:xfrm>
          <a:prstGeom prst="rect">
            <a:avLst/>
          </a:prstGeom>
        </p:spPr>
        <p:txBody>
          <a:bodyPr anchorCtr="0" anchor="t" bIns="0" lIns="0" spcFirstLastPara="1" rIns="0" wrap="square" tIns="0">
            <a:noAutofit/>
          </a:bodyPr>
          <a:lstStyle>
            <a:lvl1pPr lvl="0" rtl="0">
              <a:spcBef>
                <a:spcPts val="0"/>
              </a:spcBef>
              <a:spcAft>
                <a:spcPts val="0"/>
              </a:spcAft>
              <a:buClr>
                <a:srgbClr val="4B3241"/>
              </a:buClr>
              <a:buSzPts val="2200"/>
              <a:buNone/>
              <a:defRPr>
                <a:solidFill>
                  <a:srgbClr val="4B324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0" name="Google Shape;80;p19"/>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lvl1pPr lvl="0" rtl="0">
              <a:buNone/>
              <a:defRPr sz="800">
                <a:latin typeface="Montserrat Medium"/>
                <a:ea typeface="Montserrat Medium"/>
                <a:cs typeface="Montserrat Medium"/>
                <a:sym typeface="Montserrat Medium"/>
              </a:defRPr>
            </a:lvl1pPr>
            <a:lvl2pPr lvl="1" rtl="0">
              <a:buNone/>
              <a:defRPr sz="800">
                <a:latin typeface="Montserrat Medium"/>
                <a:ea typeface="Montserrat Medium"/>
                <a:cs typeface="Montserrat Medium"/>
                <a:sym typeface="Montserrat Medium"/>
              </a:defRPr>
            </a:lvl2pPr>
            <a:lvl3pPr lvl="2" rtl="0">
              <a:buNone/>
              <a:defRPr sz="800">
                <a:latin typeface="Montserrat Medium"/>
                <a:ea typeface="Montserrat Medium"/>
                <a:cs typeface="Montserrat Medium"/>
                <a:sym typeface="Montserrat Medium"/>
              </a:defRPr>
            </a:lvl3pPr>
            <a:lvl4pPr lvl="3" rtl="0">
              <a:buNone/>
              <a:defRPr sz="800">
                <a:latin typeface="Montserrat Medium"/>
                <a:ea typeface="Montserrat Medium"/>
                <a:cs typeface="Montserrat Medium"/>
                <a:sym typeface="Montserrat Medium"/>
              </a:defRPr>
            </a:lvl4pPr>
            <a:lvl5pPr lvl="4" rtl="0">
              <a:buNone/>
              <a:defRPr sz="800">
                <a:latin typeface="Montserrat Medium"/>
                <a:ea typeface="Montserrat Medium"/>
                <a:cs typeface="Montserrat Medium"/>
                <a:sym typeface="Montserrat Medium"/>
              </a:defRPr>
            </a:lvl5pPr>
            <a:lvl6pPr lvl="5" rtl="0">
              <a:buNone/>
              <a:defRPr sz="800">
                <a:latin typeface="Montserrat Medium"/>
                <a:ea typeface="Montserrat Medium"/>
                <a:cs typeface="Montserrat Medium"/>
                <a:sym typeface="Montserrat Medium"/>
              </a:defRPr>
            </a:lvl6pPr>
            <a:lvl7pPr lvl="6" rtl="0">
              <a:buNone/>
              <a:defRPr sz="800">
                <a:latin typeface="Montserrat Medium"/>
                <a:ea typeface="Montserrat Medium"/>
                <a:cs typeface="Montserrat Medium"/>
                <a:sym typeface="Montserrat Medium"/>
              </a:defRPr>
            </a:lvl7pPr>
            <a:lvl8pPr lvl="7" rtl="0">
              <a:buNone/>
              <a:defRPr sz="800">
                <a:latin typeface="Montserrat Medium"/>
                <a:ea typeface="Montserrat Medium"/>
                <a:cs typeface="Montserrat Medium"/>
                <a:sym typeface="Montserrat Medium"/>
              </a:defRPr>
            </a:lvl8pPr>
            <a:lvl9pPr lvl="8" rtl="0">
              <a:buNone/>
              <a:defRPr sz="800">
                <a:latin typeface="Montserrat Medium"/>
                <a:ea typeface="Montserrat Medium"/>
                <a:cs typeface="Montserrat Medium"/>
                <a:sym typeface="Montserrat Medium"/>
              </a:defRPr>
            </a:lvl9pPr>
          </a:lstStyle>
          <a:p>
            <a:pPr indent="0" lvl="0" marL="0" rtl="0" algn="l">
              <a:spcBef>
                <a:spcPts val="0"/>
              </a:spcBef>
              <a:spcAft>
                <a:spcPts val="0"/>
              </a:spcAft>
              <a:buNone/>
            </a:pPr>
            <a:fld id="{00000000-1234-1234-1234-123412341234}" type="slidenum">
              <a:rPr lang="en-GB"/>
              <a:t>‹#›</a:t>
            </a:fld>
            <a:endParaRPr/>
          </a:p>
        </p:txBody>
      </p:sp>
      <p:sp>
        <p:nvSpPr>
          <p:cNvPr id="81" name="Google Shape;81;p19"/>
          <p:cNvSpPr txBox="1"/>
          <p:nvPr>
            <p:ph idx="1" type="subTitle"/>
          </p:nvPr>
        </p:nvSpPr>
        <p:spPr>
          <a:xfrm>
            <a:off x="458975" y="1882125"/>
            <a:ext cx="2585400" cy="453300"/>
          </a:xfrm>
          <a:prstGeom prst="rect">
            <a:avLst/>
          </a:prstGeom>
          <a:solidFill>
            <a:schemeClr val="accent1"/>
          </a:solidFill>
        </p:spPr>
        <p:txBody>
          <a:bodyPr anchorCtr="0" anchor="t" bIns="91425" lIns="91425" spcFirstLastPara="1" rIns="91425" wrap="square" tIns="90000">
            <a:noAutofit/>
          </a:bodyPr>
          <a:lstStyle>
            <a:lvl1pPr lvl="0" rtl="0">
              <a:spcBef>
                <a:spcPts val="0"/>
              </a:spcBef>
              <a:spcAft>
                <a:spcPts val="0"/>
              </a:spcAft>
              <a:buNone/>
              <a:defRPr b="1">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2" name="Google Shape;82;p19"/>
          <p:cNvSpPr txBox="1"/>
          <p:nvPr>
            <p:ph idx="2" type="body"/>
          </p:nvPr>
        </p:nvSpPr>
        <p:spPr>
          <a:xfrm>
            <a:off x="458975" y="2492625"/>
            <a:ext cx="2585400" cy="1926600"/>
          </a:xfrm>
          <a:prstGeom prst="rect">
            <a:avLst/>
          </a:prstGeom>
          <a:ln cap="flat" cmpd="sng" w="9525">
            <a:solidFill>
              <a:srgbClr val="999999"/>
            </a:solidFill>
            <a:prstDash val="solid"/>
            <a:round/>
            <a:headEnd len="sm" w="sm" type="none"/>
            <a:tailEnd len="sm" w="sm" type="none"/>
          </a:ln>
        </p:spPr>
        <p:txBody>
          <a:bodyPr anchorCtr="0" anchor="t" bIns="91425" lIns="91425" spcFirstLastPara="1" rIns="91425" wrap="square" tIns="90000">
            <a:noAutofit/>
          </a:bodyPr>
          <a:lstStyle>
            <a:lvl1pPr indent="-317500" lvl="0" marL="457200" rtl="0">
              <a:lnSpc>
                <a:spcPct val="115000"/>
              </a:lnSpc>
              <a:spcBef>
                <a:spcPts val="0"/>
              </a:spcBef>
              <a:spcAft>
                <a:spcPts val="0"/>
              </a:spcAft>
              <a:buSzPts val="1400"/>
              <a:buChar char="●"/>
              <a:defRPr sz="1400"/>
            </a:lvl1pPr>
            <a:lvl2pPr indent="-317500" lvl="1" marL="914400" rtl="0">
              <a:lnSpc>
                <a:spcPct val="115000"/>
              </a:lnSpc>
              <a:spcBef>
                <a:spcPts val="600"/>
              </a:spcBef>
              <a:spcAft>
                <a:spcPts val="0"/>
              </a:spcAft>
              <a:buSzPts val="1400"/>
              <a:buChar char="–"/>
              <a:defRPr sz="1400"/>
            </a:lvl2pPr>
            <a:lvl3pPr indent="-317500" lvl="2" marL="1371600" rtl="0">
              <a:lnSpc>
                <a:spcPct val="115000"/>
              </a:lnSpc>
              <a:spcBef>
                <a:spcPts val="600"/>
              </a:spcBef>
              <a:spcAft>
                <a:spcPts val="0"/>
              </a:spcAft>
              <a:buSzPts val="1400"/>
              <a:buChar char="–"/>
              <a:defRPr/>
            </a:lvl3pPr>
            <a:lvl4pPr indent="-317500" lvl="3" marL="1828800" rtl="0">
              <a:lnSpc>
                <a:spcPct val="115000"/>
              </a:lnSpc>
              <a:spcBef>
                <a:spcPts val="600"/>
              </a:spcBef>
              <a:spcAft>
                <a:spcPts val="0"/>
              </a:spcAft>
              <a:buSzPts val="1400"/>
              <a:buChar char="–"/>
              <a:defRPr/>
            </a:lvl4pPr>
            <a:lvl5pPr indent="-317500" lvl="4" marL="2286000" rtl="0">
              <a:lnSpc>
                <a:spcPct val="115000"/>
              </a:lnSpc>
              <a:spcBef>
                <a:spcPts val="600"/>
              </a:spcBef>
              <a:spcAft>
                <a:spcPts val="0"/>
              </a:spcAft>
              <a:buSzPts val="1400"/>
              <a:buChar char="–"/>
              <a:defRPr/>
            </a:lvl5pPr>
            <a:lvl6pPr indent="-317500" lvl="5" marL="2743200" rtl="0">
              <a:lnSpc>
                <a:spcPct val="115000"/>
              </a:lnSpc>
              <a:spcBef>
                <a:spcPts val="600"/>
              </a:spcBef>
              <a:spcAft>
                <a:spcPts val="0"/>
              </a:spcAft>
              <a:buSzPts val="1400"/>
              <a:buChar char="–"/>
              <a:defRPr/>
            </a:lvl6pPr>
            <a:lvl7pPr indent="-317500" lvl="6" marL="3200400" rtl="0">
              <a:lnSpc>
                <a:spcPct val="115000"/>
              </a:lnSpc>
              <a:spcBef>
                <a:spcPts val="600"/>
              </a:spcBef>
              <a:spcAft>
                <a:spcPts val="0"/>
              </a:spcAft>
              <a:buSzPts val="1400"/>
              <a:buChar char="–"/>
              <a:defRPr/>
            </a:lvl7pPr>
            <a:lvl8pPr indent="-317500" lvl="7" marL="3657600" rtl="0">
              <a:lnSpc>
                <a:spcPct val="115000"/>
              </a:lnSpc>
              <a:spcBef>
                <a:spcPts val="600"/>
              </a:spcBef>
              <a:spcAft>
                <a:spcPts val="0"/>
              </a:spcAft>
              <a:buSzPts val="1400"/>
              <a:buChar char="–"/>
              <a:defRPr/>
            </a:lvl8pPr>
            <a:lvl9pPr indent="-317500" lvl="8" marL="4114800" rtl="0">
              <a:lnSpc>
                <a:spcPct val="115000"/>
              </a:lnSpc>
              <a:spcBef>
                <a:spcPts val="600"/>
              </a:spcBef>
              <a:spcAft>
                <a:spcPts val="600"/>
              </a:spcAft>
              <a:buSzPts val="1400"/>
              <a:buChar char="–"/>
              <a:defRPr/>
            </a:lvl9pPr>
          </a:lstStyle>
          <a:p/>
        </p:txBody>
      </p:sp>
      <p:sp>
        <p:nvSpPr>
          <p:cNvPr id="83" name="Google Shape;83;p19"/>
          <p:cNvSpPr txBox="1"/>
          <p:nvPr>
            <p:ph idx="3" type="subTitle"/>
          </p:nvPr>
        </p:nvSpPr>
        <p:spPr>
          <a:xfrm>
            <a:off x="3279300" y="1882125"/>
            <a:ext cx="2585400" cy="453300"/>
          </a:xfrm>
          <a:prstGeom prst="rect">
            <a:avLst/>
          </a:prstGeom>
          <a:solidFill>
            <a:schemeClr val="accent1"/>
          </a:solidFill>
        </p:spPr>
        <p:txBody>
          <a:bodyPr anchorCtr="0" anchor="t" bIns="91425" lIns="91425" spcFirstLastPara="1" rIns="91425" wrap="square" tIns="90000">
            <a:noAutofit/>
          </a:bodyPr>
          <a:lstStyle>
            <a:lvl1pPr lvl="0" rtl="0">
              <a:spcBef>
                <a:spcPts val="0"/>
              </a:spcBef>
              <a:spcAft>
                <a:spcPts val="0"/>
              </a:spcAft>
              <a:buNone/>
              <a:defRPr b="1">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4" name="Google Shape;84;p19"/>
          <p:cNvSpPr txBox="1"/>
          <p:nvPr>
            <p:ph idx="4" type="body"/>
          </p:nvPr>
        </p:nvSpPr>
        <p:spPr>
          <a:xfrm>
            <a:off x="3279300" y="2492625"/>
            <a:ext cx="2585400" cy="1926600"/>
          </a:xfrm>
          <a:prstGeom prst="rect">
            <a:avLst/>
          </a:prstGeom>
          <a:ln cap="flat" cmpd="sng" w="9525">
            <a:solidFill>
              <a:srgbClr val="999999"/>
            </a:solidFill>
            <a:prstDash val="solid"/>
            <a:round/>
            <a:headEnd len="sm" w="sm" type="none"/>
            <a:tailEnd len="sm" w="sm" type="none"/>
          </a:ln>
        </p:spPr>
        <p:txBody>
          <a:bodyPr anchorCtr="0" anchor="t" bIns="91425" lIns="91425" spcFirstLastPara="1" rIns="91425" wrap="square" tIns="90000">
            <a:noAutofit/>
          </a:bodyPr>
          <a:lstStyle>
            <a:lvl1pPr indent="-317500" lvl="0" marL="457200" rtl="0">
              <a:lnSpc>
                <a:spcPct val="115000"/>
              </a:lnSpc>
              <a:spcBef>
                <a:spcPts val="0"/>
              </a:spcBef>
              <a:spcAft>
                <a:spcPts val="0"/>
              </a:spcAft>
              <a:buSzPts val="1400"/>
              <a:buChar char="●"/>
              <a:defRPr sz="1400"/>
            </a:lvl1pPr>
            <a:lvl2pPr indent="-317500" lvl="1" marL="914400" rtl="0">
              <a:lnSpc>
                <a:spcPct val="115000"/>
              </a:lnSpc>
              <a:spcBef>
                <a:spcPts val="600"/>
              </a:spcBef>
              <a:spcAft>
                <a:spcPts val="0"/>
              </a:spcAft>
              <a:buSzPts val="1400"/>
              <a:buChar char="–"/>
              <a:defRPr sz="1400"/>
            </a:lvl2pPr>
            <a:lvl3pPr indent="-317500" lvl="2" marL="1371600" rtl="0">
              <a:lnSpc>
                <a:spcPct val="115000"/>
              </a:lnSpc>
              <a:spcBef>
                <a:spcPts val="600"/>
              </a:spcBef>
              <a:spcAft>
                <a:spcPts val="0"/>
              </a:spcAft>
              <a:buSzPts val="1400"/>
              <a:buChar char="–"/>
              <a:defRPr/>
            </a:lvl3pPr>
            <a:lvl4pPr indent="-317500" lvl="3" marL="1828800" rtl="0">
              <a:lnSpc>
                <a:spcPct val="115000"/>
              </a:lnSpc>
              <a:spcBef>
                <a:spcPts val="600"/>
              </a:spcBef>
              <a:spcAft>
                <a:spcPts val="0"/>
              </a:spcAft>
              <a:buSzPts val="1400"/>
              <a:buChar char="–"/>
              <a:defRPr/>
            </a:lvl4pPr>
            <a:lvl5pPr indent="-317500" lvl="4" marL="2286000" rtl="0">
              <a:lnSpc>
                <a:spcPct val="115000"/>
              </a:lnSpc>
              <a:spcBef>
                <a:spcPts val="600"/>
              </a:spcBef>
              <a:spcAft>
                <a:spcPts val="0"/>
              </a:spcAft>
              <a:buSzPts val="1400"/>
              <a:buChar char="–"/>
              <a:defRPr/>
            </a:lvl5pPr>
            <a:lvl6pPr indent="-317500" lvl="5" marL="2743200" rtl="0">
              <a:lnSpc>
                <a:spcPct val="115000"/>
              </a:lnSpc>
              <a:spcBef>
                <a:spcPts val="600"/>
              </a:spcBef>
              <a:spcAft>
                <a:spcPts val="0"/>
              </a:spcAft>
              <a:buSzPts val="1400"/>
              <a:buChar char="–"/>
              <a:defRPr/>
            </a:lvl6pPr>
            <a:lvl7pPr indent="-317500" lvl="6" marL="3200400" rtl="0">
              <a:lnSpc>
                <a:spcPct val="115000"/>
              </a:lnSpc>
              <a:spcBef>
                <a:spcPts val="600"/>
              </a:spcBef>
              <a:spcAft>
                <a:spcPts val="0"/>
              </a:spcAft>
              <a:buSzPts val="1400"/>
              <a:buChar char="–"/>
              <a:defRPr/>
            </a:lvl7pPr>
            <a:lvl8pPr indent="-317500" lvl="7" marL="3657600" rtl="0">
              <a:lnSpc>
                <a:spcPct val="115000"/>
              </a:lnSpc>
              <a:spcBef>
                <a:spcPts val="600"/>
              </a:spcBef>
              <a:spcAft>
                <a:spcPts val="0"/>
              </a:spcAft>
              <a:buSzPts val="1400"/>
              <a:buChar char="–"/>
              <a:defRPr/>
            </a:lvl8pPr>
            <a:lvl9pPr indent="-317500" lvl="8" marL="4114800" rtl="0">
              <a:lnSpc>
                <a:spcPct val="115000"/>
              </a:lnSpc>
              <a:spcBef>
                <a:spcPts val="600"/>
              </a:spcBef>
              <a:spcAft>
                <a:spcPts val="600"/>
              </a:spcAft>
              <a:buSzPts val="1400"/>
              <a:buChar char="–"/>
              <a:defRPr/>
            </a:lvl9pPr>
          </a:lstStyle>
          <a:p/>
        </p:txBody>
      </p:sp>
      <p:sp>
        <p:nvSpPr>
          <p:cNvPr id="85" name="Google Shape;85;p19"/>
          <p:cNvSpPr txBox="1"/>
          <p:nvPr>
            <p:ph idx="5" type="subTitle"/>
          </p:nvPr>
        </p:nvSpPr>
        <p:spPr>
          <a:xfrm>
            <a:off x="6099625" y="1882125"/>
            <a:ext cx="2585400" cy="453300"/>
          </a:xfrm>
          <a:prstGeom prst="rect">
            <a:avLst/>
          </a:prstGeom>
          <a:solidFill>
            <a:schemeClr val="accent1"/>
          </a:solidFill>
        </p:spPr>
        <p:txBody>
          <a:bodyPr anchorCtr="0" anchor="t" bIns="91425" lIns="91425" spcFirstLastPara="1" rIns="91425" wrap="square" tIns="90000">
            <a:noAutofit/>
          </a:bodyPr>
          <a:lstStyle>
            <a:lvl1pPr lvl="0" rtl="0">
              <a:spcBef>
                <a:spcPts val="0"/>
              </a:spcBef>
              <a:spcAft>
                <a:spcPts val="0"/>
              </a:spcAft>
              <a:buNone/>
              <a:defRPr b="1">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6" name="Google Shape;86;p19"/>
          <p:cNvSpPr txBox="1"/>
          <p:nvPr>
            <p:ph idx="6" type="body"/>
          </p:nvPr>
        </p:nvSpPr>
        <p:spPr>
          <a:xfrm>
            <a:off x="6099625" y="2492625"/>
            <a:ext cx="2585400" cy="1926600"/>
          </a:xfrm>
          <a:prstGeom prst="rect">
            <a:avLst/>
          </a:prstGeom>
          <a:ln cap="flat" cmpd="sng" w="9525">
            <a:solidFill>
              <a:srgbClr val="999999"/>
            </a:solidFill>
            <a:prstDash val="solid"/>
            <a:round/>
            <a:headEnd len="sm" w="sm" type="none"/>
            <a:tailEnd len="sm" w="sm" type="none"/>
          </a:ln>
        </p:spPr>
        <p:txBody>
          <a:bodyPr anchorCtr="0" anchor="t" bIns="91425" lIns="91425" spcFirstLastPara="1" rIns="91425" wrap="square" tIns="90000">
            <a:noAutofit/>
          </a:bodyPr>
          <a:lstStyle>
            <a:lvl1pPr indent="-317500" lvl="0" marL="457200" rtl="0">
              <a:lnSpc>
                <a:spcPct val="115000"/>
              </a:lnSpc>
              <a:spcBef>
                <a:spcPts val="0"/>
              </a:spcBef>
              <a:spcAft>
                <a:spcPts val="0"/>
              </a:spcAft>
              <a:buSzPts val="1400"/>
              <a:buChar char="●"/>
              <a:defRPr sz="1400"/>
            </a:lvl1pPr>
            <a:lvl2pPr indent="-317500" lvl="1" marL="914400" rtl="0">
              <a:lnSpc>
                <a:spcPct val="115000"/>
              </a:lnSpc>
              <a:spcBef>
                <a:spcPts val="600"/>
              </a:spcBef>
              <a:spcAft>
                <a:spcPts val="0"/>
              </a:spcAft>
              <a:buSzPts val="1400"/>
              <a:buChar char="–"/>
              <a:defRPr sz="1400"/>
            </a:lvl2pPr>
            <a:lvl3pPr indent="-317500" lvl="2" marL="1371600" rtl="0">
              <a:lnSpc>
                <a:spcPct val="115000"/>
              </a:lnSpc>
              <a:spcBef>
                <a:spcPts val="600"/>
              </a:spcBef>
              <a:spcAft>
                <a:spcPts val="0"/>
              </a:spcAft>
              <a:buSzPts val="1400"/>
              <a:buChar char="–"/>
              <a:defRPr/>
            </a:lvl3pPr>
            <a:lvl4pPr indent="-317500" lvl="3" marL="1828800" rtl="0">
              <a:lnSpc>
                <a:spcPct val="115000"/>
              </a:lnSpc>
              <a:spcBef>
                <a:spcPts val="600"/>
              </a:spcBef>
              <a:spcAft>
                <a:spcPts val="0"/>
              </a:spcAft>
              <a:buSzPts val="1400"/>
              <a:buChar char="–"/>
              <a:defRPr/>
            </a:lvl4pPr>
            <a:lvl5pPr indent="-317500" lvl="4" marL="2286000" rtl="0">
              <a:lnSpc>
                <a:spcPct val="115000"/>
              </a:lnSpc>
              <a:spcBef>
                <a:spcPts val="600"/>
              </a:spcBef>
              <a:spcAft>
                <a:spcPts val="0"/>
              </a:spcAft>
              <a:buSzPts val="1400"/>
              <a:buChar char="–"/>
              <a:defRPr/>
            </a:lvl5pPr>
            <a:lvl6pPr indent="-317500" lvl="5" marL="2743200" rtl="0">
              <a:lnSpc>
                <a:spcPct val="115000"/>
              </a:lnSpc>
              <a:spcBef>
                <a:spcPts val="600"/>
              </a:spcBef>
              <a:spcAft>
                <a:spcPts val="0"/>
              </a:spcAft>
              <a:buSzPts val="1400"/>
              <a:buChar char="–"/>
              <a:defRPr/>
            </a:lvl6pPr>
            <a:lvl7pPr indent="-317500" lvl="6" marL="3200400" rtl="0">
              <a:lnSpc>
                <a:spcPct val="115000"/>
              </a:lnSpc>
              <a:spcBef>
                <a:spcPts val="600"/>
              </a:spcBef>
              <a:spcAft>
                <a:spcPts val="0"/>
              </a:spcAft>
              <a:buSzPts val="1400"/>
              <a:buChar char="–"/>
              <a:defRPr/>
            </a:lvl7pPr>
            <a:lvl8pPr indent="-317500" lvl="7" marL="3657600" rtl="0">
              <a:lnSpc>
                <a:spcPct val="115000"/>
              </a:lnSpc>
              <a:spcBef>
                <a:spcPts val="600"/>
              </a:spcBef>
              <a:spcAft>
                <a:spcPts val="0"/>
              </a:spcAft>
              <a:buSzPts val="1400"/>
              <a:buChar char="–"/>
              <a:defRPr/>
            </a:lvl8pPr>
            <a:lvl9pPr indent="-317500" lvl="8" marL="4114800" rtl="0">
              <a:lnSpc>
                <a:spcPct val="115000"/>
              </a:lnSpc>
              <a:spcBef>
                <a:spcPts val="600"/>
              </a:spcBef>
              <a:spcAft>
                <a:spcPts val="600"/>
              </a:spcAft>
              <a:buSzPts val="14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tting tasks">
  <p:cSld name="TITLE_ONLY_1_1">
    <p:spTree>
      <p:nvGrpSpPr>
        <p:cNvPr id="87" name="Shape 87"/>
        <p:cNvGrpSpPr/>
        <p:nvPr/>
      </p:nvGrpSpPr>
      <p:grpSpPr>
        <a:xfrm>
          <a:off x="0" y="0"/>
          <a:ext cx="0" cy="0"/>
          <a:chOff x="0" y="0"/>
          <a:chExt cx="0" cy="0"/>
        </a:xfrm>
      </p:grpSpPr>
      <p:sp>
        <p:nvSpPr>
          <p:cNvPr id="88" name="Google Shape;88;p20"/>
          <p:cNvSpPr txBox="1"/>
          <p:nvPr>
            <p:ph type="title"/>
          </p:nvPr>
        </p:nvSpPr>
        <p:spPr>
          <a:xfrm>
            <a:off x="458975" y="445025"/>
            <a:ext cx="6600600" cy="814500"/>
          </a:xfrm>
          <a:prstGeom prst="rect">
            <a:avLst/>
          </a:prstGeom>
        </p:spPr>
        <p:txBody>
          <a:bodyPr anchorCtr="0" anchor="t" bIns="0" lIns="0" spcFirstLastPara="1" rIns="0" wrap="square" tIns="0">
            <a:noAutofit/>
          </a:bodyPr>
          <a:lstStyle>
            <a:lvl1pPr lvl="0" rtl="0">
              <a:spcBef>
                <a:spcPts val="0"/>
              </a:spcBef>
              <a:spcAft>
                <a:spcPts val="0"/>
              </a:spcAft>
              <a:buSzPts val="2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9" name="Google Shape;89;p20"/>
          <p:cNvSpPr txBox="1"/>
          <p:nvPr>
            <p:ph idx="1" type="subTitle"/>
          </p:nvPr>
        </p:nvSpPr>
        <p:spPr>
          <a:xfrm>
            <a:off x="458975" y="1438150"/>
            <a:ext cx="3128400" cy="453300"/>
          </a:xfrm>
          <a:prstGeom prst="rect">
            <a:avLst/>
          </a:prstGeom>
          <a:solidFill>
            <a:schemeClr val="accent1"/>
          </a:solidFill>
        </p:spPr>
        <p:txBody>
          <a:bodyPr anchorCtr="0" anchor="t" bIns="91425" lIns="91425" spcFirstLastPara="1" rIns="91425" wrap="square" tIns="90000">
            <a:noAutofit/>
          </a:bodyPr>
          <a:lstStyle>
            <a:lvl1pPr lvl="0" rtl="0">
              <a:spcBef>
                <a:spcPts val="0"/>
              </a:spcBef>
              <a:spcAft>
                <a:spcPts val="0"/>
              </a:spcAft>
              <a:buNone/>
              <a:defRPr b="1">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90" name="Google Shape;90;p20"/>
          <p:cNvSpPr txBox="1"/>
          <p:nvPr>
            <p:ph idx="2" type="subTitle"/>
          </p:nvPr>
        </p:nvSpPr>
        <p:spPr>
          <a:xfrm>
            <a:off x="5555725" y="2671200"/>
            <a:ext cx="3129300" cy="394500"/>
          </a:xfrm>
          <a:prstGeom prst="rect">
            <a:avLst/>
          </a:prstGeom>
          <a:solidFill>
            <a:schemeClr val="accent5"/>
          </a:solidFill>
        </p:spPr>
        <p:txBody>
          <a:bodyPr anchorCtr="0" anchor="t" bIns="91425" lIns="91425" spcFirstLastPara="1" rIns="91425" wrap="square" tIns="90000">
            <a:noAutofit/>
          </a:bodyPr>
          <a:lstStyle>
            <a:lvl1pPr lvl="0" rtl="0">
              <a:spcBef>
                <a:spcPts val="0"/>
              </a:spcBef>
              <a:spcAft>
                <a:spcPts val="0"/>
              </a:spcAft>
              <a:buNone/>
              <a:defRPr b="1" sz="1400">
                <a:solidFill>
                  <a:schemeClr val="lt1"/>
                </a:solidFill>
              </a:defRPr>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91" name="Google Shape;91;p20"/>
          <p:cNvSpPr txBox="1"/>
          <p:nvPr>
            <p:ph idx="3" type="body"/>
          </p:nvPr>
        </p:nvSpPr>
        <p:spPr>
          <a:xfrm>
            <a:off x="458975" y="2070075"/>
            <a:ext cx="3951000" cy="5265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a:lvl1pPr>
            <a:lvl2pPr indent="-330200" lvl="1" marL="914400" rtl="0">
              <a:spcBef>
                <a:spcPts val="1000"/>
              </a:spcBef>
              <a:spcAft>
                <a:spcPts val="0"/>
              </a:spcAft>
              <a:buSzPts val="1600"/>
              <a:buChar char="–"/>
              <a:defRPr/>
            </a:lvl2pPr>
            <a:lvl3pPr indent="-317500" lvl="2" marL="1371600" rtl="0">
              <a:spcBef>
                <a:spcPts val="1000"/>
              </a:spcBef>
              <a:spcAft>
                <a:spcPts val="0"/>
              </a:spcAft>
              <a:buSzPts val="1400"/>
              <a:buChar char="–"/>
              <a:defRPr/>
            </a:lvl3pPr>
            <a:lvl4pPr indent="-317500" lvl="3" marL="1828800" rtl="0">
              <a:spcBef>
                <a:spcPts val="800"/>
              </a:spcBef>
              <a:spcAft>
                <a:spcPts val="0"/>
              </a:spcAft>
              <a:buSzPts val="1400"/>
              <a:buChar char="–"/>
              <a:defRPr/>
            </a:lvl4pPr>
            <a:lvl5pPr indent="-317500" lvl="4" marL="2286000" rtl="0">
              <a:spcBef>
                <a:spcPts val="800"/>
              </a:spcBef>
              <a:spcAft>
                <a:spcPts val="0"/>
              </a:spcAft>
              <a:buSzPts val="1400"/>
              <a:buChar char="–"/>
              <a:defRPr/>
            </a:lvl5pPr>
            <a:lvl6pPr indent="-317500" lvl="5" marL="2743200" rtl="0">
              <a:spcBef>
                <a:spcPts val="600"/>
              </a:spcBef>
              <a:spcAft>
                <a:spcPts val="0"/>
              </a:spcAft>
              <a:buSzPts val="1400"/>
              <a:buChar char="–"/>
              <a:defRPr/>
            </a:lvl6pPr>
            <a:lvl7pPr indent="-317500" lvl="6" marL="3200400" rtl="0">
              <a:spcBef>
                <a:spcPts val="600"/>
              </a:spcBef>
              <a:spcAft>
                <a:spcPts val="0"/>
              </a:spcAft>
              <a:buSzPts val="1400"/>
              <a:buChar char="–"/>
              <a:defRPr/>
            </a:lvl7pPr>
            <a:lvl8pPr indent="-317500" lvl="7" marL="3657600" rtl="0">
              <a:spcBef>
                <a:spcPts val="400"/>
              </a:spcBef>
              <a:spcAft>
                <a:spcPts val="0"/>
              </a:spcAft>
              <a:buSzPts val="1400"/>
              <a:buChar char="–"/>
              <a:defRPr/>
            </a:lvl8pPr>
            <a:lvl9pPr indent="-317500" lvl="8" marL="4114800" rtl="0">
              <a:spcBef>
                <a:spcPts val="400"/>
              </a:spcBef>
              <a:spcAft>
                <a:spcPts val="200"/>
              </a:spcAft>
              <a:buSzPts val="1400"/>
              <a:buChar char="–"/>
              <a:defRPr/>
            </a:lvl9pPr>
          </a:lstStyle>
          <a:p/>
        </p:txBody>
      </p:sp>
      <p:sp>
        <p:nvSpPr>
          <p:cNvPr id="92" name="Google Shape;92;p20"/>
          <p:cNvSpPr txBox="1"/>
          <p:nvPr>
            <p:ph idx="4" type="subTitle"/>
          </p:nvPr>
        </p:nvSpPr>
        <p:spPr>
          <a:xfrm>
            <a:off x="458975" y="2671200"/>
            <a:ext cx="3128400" cy="453300"/>
          </a:xfrm>
          <a:prstGeom prst="rect">
            <a:avLst/>
          </a:prstGeom>
          <a:solidFill>
            <a:schemeClr val="accent1"/>
          </a:solidFill>
        </p:spPr>
        <p:txBody>
          <a:bodyPr anchorCtr="0" anchor="t" bIns="91425" lIns="91425" spcFirstLastPara="1" rIns="91425" wrap="square" tIns="90000">
            <a:noAutofit/>
          </a:bodyPr>
          <a:lstStyle>
            <a:lvl1pPr lvl="0" rtl="0">
              <a:spcBef>
                <a:spcPts val="0"/>
              </a:spcBef>
              <a:spcAft>
                <a:spcPts val="0"/>
              </a:spcAft>
              <a:buNone/>
              <a:defRPr b="1">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93" name="Google Shape;93;p20"/>
          <p:cNvSpPr txBox="1"/>
          <p:nvPr>
            <p:ph idx="5" type="body"/>
          </p:nvPr>
        </p:nvSpPr>
        <p:spPr>
          <a:xfrm>
            <a:off x="458975" y="3303125"/>
            <a:ext cx="3951000" cy="5265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a:lvl1pPr>
            <a:lvl2pPr indent="-330200" lvl="1" marL="914400" rtl="0">
              <a:spcBef>
                <a:spcPts val="1000"/>
              </a:spcBef>
              <a:spcAft>
                <a:spcPts val="0"/>
              </a:spcAft>
              <a:buSzPts val="1600"/>
              <a:buChar char="–"/>
              <a:defRPr/>
            </a:lvl2pPr>
            <a:lvl3pPr indent="-317500" lvl="2" marL="1371600" rtl="0">
              <a:spcBef>
                <a:spcPts val="1000"/>
              </a:spcBef>
              <a:spcAft>
                <a:spcPts val="0"/>
              </a:spcAft>
              <a:buSzPts val="1400"/>
              <a:buChar char="–"/>
              <a:defRPr/>
            </a:lvl3pPr>
            <a:lvl4pPr indent="-317500" lvl="3" marL="1828800" rtl="0">
              <a:spcBef>
                <a:spcPts val="800"/>
              </a:spcBef>
              <a:spcAft>
                <a:spcPts val="0"/>
              </a:spcAft>
              <a:buSzPts val="1400"/>
              <a:buChar char="–"/>
              <a:defRPr/>
            </a:lvl4pPr>
            <a:lvl5pPr indent="-317500" lvl="4" marL="2286000" rtl="0">
              <a:spcBef>
                <a:spcPts val="800"/>
              </a:spcBef>
              <a:spcAft>
                <a:spcPts val="0"/>
              </a:spcAft>
              <a:buSzPts val="1400"/>
              <a:buChar char="–"/>
              <a:defRPr/>
            </a:lvl5pPr>
            <a:lvl6pPr indent="-317500" lvl="5" marL="2743200" rtl="0">
              <a:spcBef>
                <a:spcPts val="600"/>
              </a:spcBef>
              <a:spcAft>
                <a:spcPts val="0"/>
              </a:spcAft>
              <a:buSzPts val="1400"/>
              <a:buChar char="–"/>
              <a:defRPr/>
            </a:lvl6pPr>
            <a:lvl7pPr indent="-317500" lvl="6" marL="3200400" rtl="0">
              <a:spcBef>
                <a:spcPts val="600"/>
              </a:spcBef>
              <a:spcAft>
                <a:spcPts val="0"/>
              </a:spcAft>
              <a:buSzPts val="1400"/>
              <a:buChar char="–"/>
              <a:defRPr/>
            </a:lvl7pPr>
            <a:lvl8pPr indent="-317500" lvl="7" marL="3657600" rtl="0">
              <a:spcBef>
                <a:spcPts val="400"/>
              </a:spcBef>
              <a:spcAft>
                <a:spcPts val="0"/>
              </a:spcAft>
              <a:buSzPts val="1400"/>
              <a:buChar char="–"/>
              <a:defRPr/>
            </a:lvl8pPr>
            <a:lvl9pPr indent="-317500" lvl="8" marL="4114800" rtl="0">
              <a:spcBef>
                <a:spcPts val="400"/>
              </a:spcBef>
              <a:spcAft>
                <a:spcPts val="200"/>
              </a:spcAft>
              <a:buSzPts val="1400"/>
              <a:buChar char="–"/>
              <a:defRPr/>
            </a:lvl9pPr>
          </a:lstStyle>
          <a:p/>
        </p:txBody>
      </p:sp>
      <p:sp>
        <p:nvSpPr>
          <p:cNvPr id="94" name="Google Shape;94;p20"/>
          <p:cNvSpPr txBox="1"/>
          <p:nvPr>
            <p:ph idx="6" type="subTitle"/>
          </p:nvPr>
        </p:nvSpPr>
        <p:spPr>
          <a:xfrm>
            <a:off x="5555725" y="3177725"/>
            <a:ext cx="3129300" cy="394500"/>
          </a:xfrm>
          <a:prstGeom prst="rect">
            <a:avLst/>
          </a:prstGeom>
          <a:solidFill>
            <a:schemeClr val="accent6"/>
          </a:solidFill>
        </p:spPr>
        <p:txBody>
          <a:bodyPr anchorCtr="0" anchor="t" bIns="91425" lIns="91425" spcFirstLastPara="1" rIns="91425" wrap="square" tIns="90000">
            <a:noAutofit/>
          </a:bodyPr>
          <a:lstStyle>
            <a:lvl1pPr lvl="0" rtl="0">
              <a:spcBef>
                <a:spcPts val="0"/>
              </a:spcBef>
              <a:spcAft>
                <a:spcPts val="0"/>
              </a:spcAft>
              <a:buNone/>
              <a:defRPr b="1" sz="1400">
                <a:solidFill>
                  <a:schemeClr val="lt1"/>
                </a:solidFill>
              </a:defRPr>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95" name="Google Shape;95;p20"/>
          <p:cNvSpPr txBox="1"/>
          <p:nvPr>
            <p:ph idx="7" type="subTitle"/>
          </p:nvPr>
        </p:nvSpPr>
        <p:spPr>
          <a:xfrm>
            <a:off x="5555725" y="3684250"/>
            <a:ext cx="3129300" cy="394500"/>
          </a:xfrm>
          <a:prstGeom prst="rect">
            <a:avLst/>
          </a:prstGeom>
          <a:solidFill>
            <a:schemeClr val="accent4"/>
          </a:solidFill>
        </p:spPr>
        <p:txBody>
          <a:bodyPr anchorCtr="0" anchor="t" bIns="91425" lIns="91425" spcFirstLastPara="1" rIns="91425" wrap="square" tIns="90000">
            <a:noAutofit/>
          </a:bodyPr>
          <a:lstStyle>
            <a:lvl1pPr lvl="0" rtl="0">
              <a:spcBef>
                <a:spcPts val="0"/>
              </a:spcBef>
              <a:spcAft>
                <a:spcPts val="0"/>
              </a:spcAft>
              <a:buNone/>
              <a:defRPr b="1" sz="1400">
                <a:solidFill>
                  <a:schemeClr val="lt1"/>
                </a:solidFill>
              </a:defRPr>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96" name="Google Shape;96;p20"/>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lvl1pPr lvl="0" rtl="0">
              <a:buNone/>
              <a:defRPr sz="800">
                <a:latin typeface="Montserrat Medium"/>
                <a:ea typeface="Montserrat Medium"/>
                <a:cs typeface="Montserrat Medium"/>
                <a:sym typeface="Montserrat Medium"/>
              </a:defRPr>
            </a:lvl1pPr>
            <a:lvl2pPr lvl="1" rtl="0">
              <a:buNone/>
              <a:defRPr sz="800">
                <a:latin typeface="Montserrat Medium"/>
                <a:ea typeface="Montserrat Medium"/>
                <a:cs typeface="Montserrat Medium"/>
                <a:sym typeface="Montserrat Medium"/>
              </a:defRPr>
            </a:lvl2pPr>
            <a:lvl3pPr lvl="2" rtl="0">
              <a:buNone/>
              <a:defRPr sz="800">
                <a:latin typeface="Montserrat Medium"/>
                <a:ea typeface="Montserrat Medium"/>
                <a:cs typeface="Montserrat Medium"/>
                <a:sym typeface="Montserrat Medium"/>
              </a:defRPr>
            </a:lvl3pPr>
            <a:lvl4pPr lvl="3" rtl="0">
              <a:buNone/>
              <a:defRPr sz="800">
                <a:latin typeface="Montserrat Medium"/>
                <a:ea typeface="Montserrat Medium"/>
                <a:cs typeface="Montserrat Medium"/>
                <a:sym typeface="Montserrat Medium"/>
              </a:defRPr>
            </a:lvl4pPr>
            <a:lvl5pPr lvl="4" rtl="0">
              <a:buNone/>
              <a:defRPr sz="800">
                <a:latin typeface="Montserrat Medium"/>
                <a:ea typeface="Montserrat Medium"/>
                <a:cs typeface="Montserrat Medium"/>
                <a:sym typeface="Montserrat Medium"/>
              </a:defRPr>
            </a:lvl5pPr>
            <a:lvl6pPr lvl="5" rtl="0">
              <a:buNone/>
              <a:defRPr sz="800">
                <a:latin typeface="Montserrat Medium"/>
                <a:ea typeface="Montserrat Medium"/>
                <a:cs typeface="Montserrat Medium"/>
                <a:sym typeface="Montserrat Medium"/>
              </a:defRPr>
            </a:lvl6pPr>
            <a:lvl7pPr lvl="6" rtl="0">
              <a:buNone/>
              <a:defRPr sz="800">
                <a:latin typeface="Montserrat Medium"/>
                <a:ea typeface="Montserrat Medium"/>
                <a:cs typeface="Montserrat Medium"/>
                <a:sym typeface="Montserrat Medium"/>
              </a:defRPr>
            </a:lvl7pPr>
            <a:lvl8pPr lvl="7" rtl="0">
              <a:buNone/>
              <a:defRPr sz="800">
                <a:latin typeface="Montserrat Medium"/>
                <a:ea typeface="Montserrat Medium"/>
                <a:cs typeface="Montserrat Medium"/>
                <a:sym typeface="Montserrat Medium"/>
              </a:defRPr>
            </a:lvl8pPr>
            <a:lvl9pPr lvl="8" rtl="0">
              <a:buNone/>
              <a:defRPr sz="800">
                <a:latin typeface="Montserrat Medium"/>
                <a:ea typeface="Montserrat Medium"/>
                <a:cs typeface="Montserrat Medium"/>
                <a:sym typeface="Montserrat Medium"/>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ultiple choice options">
  <p:cSld name="TITLE_ONLY_1_1_1">
    <p:spTree>
      <p:nvGrpSpPr>
        <p:cNvPr id="97" name="Shape 97"/>
        <p:cNvGrpSpPr/>
        <p:nvPr/>
      </p:nvGrpSpPr>
      <p:grpSpPr>
        <a:xfrm>
          <a:off x="0" y="0"/>
          <a:ext cx="0" cy="0"/>
          <a:chOff x="0" y="0"/>
          <a:chExt cx="0" cy="0"/>
        </a:xfrm>
      </p:grpSpPr>
      <p:sp>
        <p:nvSpPr>
          <p:cNvPr id="98" name="Google Shape;98;p21"/>
          <p:cNvSpPr txBox="1"/>
          <p:nvPr>
            <p:ph type="title"/>
          </p:nvPr>
        </p:nvSpPr>
        <p:spPr>
          <a:xfrm>
            <a:off x="458975" y="445025"/>
            <a:ext cx="6600600" cy="814500"/>
          </a:xfrm>
          <a:prstGeom prst="rect">
            <a:avLst/>
          </a:prstGeom>
        </p:spPr>
        <p:txBody>
          <a:bodyPr anchorCtr="0" anchor="t" bIns="0" lIns="0" spcFirstLastPara="1" rIns="0" wrap="square" tIns="0">
            <a:noAutofit/>
          </a:bodyPr>
          <a:lstStyle>
            <a:lvl1pPr lvl="0" rtl="0">
              <a:spcBef>
                <a:spcPts val="0"/>
              </a:spcBef>
              <a:spcAft>
                <a:spcPts val="0"/>
              </a:spcAft>
              <a:buClr>
                <a:srgbClr val="4B3241"/>
              </a:buClr>
              <a:buSzPts val="2200"/>
              <a:buNone/>
              <a:defRPr>
                <a:solidFill>
                  <a:srgbClr val="4B324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9" name="Google Shape;99;p21"/>
          <p:cNvSpPr txBox="1"/>
          <p:nvPr>
            <p:ph idx="1" type="subTitle"/>
          </p:nvPr>
        </p:nvSpPr>
        <p:spPr>
          <a:xfrm>
            <a:off x="458975" y="1438150"/>
            <a:ext cx="3128400" cy="453300"/>
          </a:xfrm>
          <a:prstGeom prst="rect">
            <a:avLst/>
          </a:prstGeom>
          <a:solidFill>
            <a:schemeClr val="accent6"/>
          </a:solidFill>
        </p:spPr>
        <p:txBody>
          <a:bodyPr anchorCtr="0" anchor="t" bIns="91425" lIns="91425" spcFirstLastPara="1" rIns="91425" wrap="square" tIns="90000">
            <a:noAutofit/>
          </a:bodyPr>
          <a:lstStyle>
            <a:lvl1pPr lvl="0" rtl="0">
              <a:spcBef>
                <a:spcPts val="0"/>
              </a:spcBef>
              <a:spcAft>
                <a:spcPts val="0"/>
              </a:spcAft>
              <a:buNone/>
              <a:defRPr>
                <a:solidFill>
                  <a:schemeClr val="lt1"/>
                </a:solidFill>
                <a:latin typeface="Montserrat SemiBold"/>
                <a:ea typeface="Montserrat SemiBold"/>
                <a:cs typeface="Montserrat SemiBold"/>
                <a:sym typeface="Montserrat SemiBo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00" name="Google Shape;100;p21"/>
          <p:cNvSpPr txBox="1"/>
          <p:nvPr>
            <p:ph idx="2" type="body"/>
          </p:nvPr>
        </p:nvSpPr>
        <p:spPr>
          <a:xfrm>
            <a:off x="458975" y="2070075"/>
            <a:ext cx="3951000" cy="6309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a:lvl1pPr>
            <a:lvl2pPr indent="-330200" lvl="1" marL="914400" rtl="0">
              <a:spcBef>
                <a:spcPts val="1000"/>
              </a:spcBef>
              <a:spcAft>
                <a:spcPts val="0"/>
              </a:spcAft>
              <a:buSzPts val="1600"/>
              <a:buChar char="–"/>
              <a:defRPr/>
            </a:lvl2pPr>
            <a:lvl3pPr indent="-317500" lvl="2" marL="1371600" rtl="0">
              <a:spcBef>
                <a:spcPts val="1000"/>
              </a:spcBef>
              <a:spcAft>
                <a:spcPts val="0"/>
              </a:spcAft>
              <a:buSzPts val="1400"/>
              <a:buChar char="–"/>
              <a:defRPr/>
            </a:lvl3pPr>
            <a:lvl4pPr indent="-317500" lvl="3" marL="1828800" rtl="0">
              <a:spcBef>
                <a:spcPts val="800"/>
              </a:spcBef>
              <a:spcAft>
                <a:spcPts val="0"/>
              </a:spcAft>
              <a:buSzPts val="1400"/>
              <a:buChar char="–"/>
              <a:defRPr/>
            </a:lvl4pPr>
            <a:lvl5pPr indent="-317500" lvl="4" marL="2286000" rtl="0">
              <a:spcBef>
                <a:spcPts val="800"/>
              </a:spcBef>
              <a:spcAft>
                <a:spcPts val="0"/>
              </a:spcAft>
              <a:buSzPts val="1400"/>
              <a:buChar char="–"/>
              <a:defRPr/>
            </a:lvl5pPr>
            <a:lvl6pPr indent="-317500" lvl="5" marL="2743200" rtl="0">
              <a:spcBef>
                <a:spcPts val="600"/>
              </a:spcBef>
              <a:spcAft>
                <a:spcPts val="0"/>
              </a:spcAft>
              <a:buSzPts val="1400"/>
              <a:buChar char="–"/>
              <a:defRPr/>
            </a:lvl6pPr>
            <a:lvl7pPr indent="-317500" lvl="6" marL="3200400" rtl="0">
              <a:spcBef>
                <a:spcPts val="600"/>
              </a:spcBef>
              <a:spcAft>
                <a:spcPts val="0"/>
              </a:spcAft>
              <a:buSzPts val="1400"/>
              <a:buChar char="–"/>
              <a:defRPr/>
            </a:lvl7pPr>
            <a:lvl8pPr indent="-317500" lvl="7" marL="3657600" rtl="0">
              <a:spcBef>
                <a:spcPts val="400"/>
              </a:spcBef>
              <a:spcAft>
                <a:spcPts val="0"/>
              </a:spcAft>
              <a:buSzPts val="1400"/>
              <a:buChar char="–"/>
              <a:defRPr/>
            </a:lvl8pPr>
            <a:lvl9pPr indent="-317500" lvl="8" marL="4114800" rtl="0">
              <a:spcBef>
                <a:spcPts val="400"/>
              </a:spcBef>
              <a:spcAft>
                <a:spcPts val="200"/>
              </a:spcAft>
              <a:buSzPts val="1400"/>
              <a:buChar char="–"/>
              <a:defRPr/>
            </a:lvl9pPr>
          </a:lstStyle>
          <a:p/>
        </p:txBody>
      </p:sp>
      <p:sp>
        <p:nvSpPr>
          <p:cNvPr id="101" name="Google Shape;101;p21"/>
          <p:cNvSpPr txBox="1"/>
          <p:nvPr>
            <p:ph idx="3" type="subTitle"/>
          </p:nvPr>
        </p:nvSpPr>
        <p:spPr>
          <a:xfrm>
            <a:off x="4734000" y="1438150"/>
            <a:ext cx="3128400" cy="453300"/>
          </a:xfrm>
          <a:prstGeom prst="rect">
            <a:avLst/>
          </a:prstGeom>
          <a:solidFill>
            <a:schemeClr val="accent5"/>
          </a:solidFill>
        </p:spPr>
        <p:txBody>
          <a:bodyPr anchorCtr="0" anchor="t" bIns="91425" lIns="91425" spcFirstLastPara="1" rIns="91425" wrap="square" tIns="90000">
            <a:noAutofit/>
          </a:bodyPr>
          <a:lstStyle>
            <a:lvl1pPr lvl="0" rtl="0">
              <a:spcBef>
                <a:spcPts val="0"/>
              </a:spcBef>
              <a:spcAft>
                <a:spcPts val="0"/>
              </a:spcAft>
              <a:buNone/>
              <a:defRPr>
                <a:solidFill>
                  <a:schemeClr val="lt1"/>
                </a:solidFill>
                <a:latin typeface="Montserrat SemiBold"/>
                <a:ea typeface="Montserrat SemiBold"/>
                <a:cs typeface="Montserrat SemiBold"/>
                <a:sym typeface="Montserrat SemiBo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02" name="Google Shape;102;p21"/>
          <p:cNvSpPr txBox="1"/>
          <p:nvPr>
            <p:ph idx="4" type="body"/>
          </p:nvPr>
        </p:nvSpPr>
        <p:spPr>
          <a:xfrm>
            <a:off x="4734000" y="2070075"/>
            <a:ext cx="3951000" cy="6309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a:lvl1pPr>
            <a:lvl2pPr indent="-330200" lvl="1" marL="914400" rtl="0">
              <a:spcBef>
                <a:spcPts val="1000"/>
              </a:spcBef>
              <a:spcAft>
                <a:spcPts val="0"/>
              </a:spcAft>
              <a:buSzPts val="1600"/>
              <a:buChar char="–"/>
              <a:defRPr/>
            </a:lvl2pPr>
            <a:lvl3pPr indent="-317500" lvl="2" marL="1371600" rtl="0">
              <a:spcBef>
                <a:spcPts val="1000"/>
              </a:spcBef>
              <a:spcAft>
                <a:spcPts val="0"/>
              </a:spcAft>
              <a:buSzPts val="1400"/>
              <a:buChar char="–"/>
              <a:defRPr/>
            </a:lvl3pPr>
            <a:lvl4pPr indent="-317500" lvl="3" marL="1828800" rtl="0">
              <a:spcBef>
                <a:spcPts val="800"/>
              </a:spcBef>
              <a:spcAft>
                <a:spcPts val="0"/>
              </a:spcAft>
              <a:buSzPts val="1400"/>
              <a:buChar char="–"/>
              <a:defRPr/>
            </a:lvl4pPr>
            <a:lvl5pPr indent="-317500" lvl="4" marL="2286000" rtl="0">
              <a:spcBef>
                <a:spcPts val="800"/>
              </a:spcBef>
              <a:spcAft>
                <a:spcPts val="0"/>
              </a:spcAft>
              <a:buSzPts val="1400"/>
              <a:buChar char="–"/>
              <a:defRPr/>
            </a:lvl5pPr>
            <a:lvl6pPr indent="-317500" lvl="5" marL="2743200" rtl="0">
              <a:spcBef>
                <a:spcPts val="600"/>
              </a:spcBef>
              <a:spcAft>
                <a:spcPts val="0"/>
              </a:spcAft>
              <a:buSzPts val="1400"/>
              <a:buChar char="–"/>
              <a:defRPr/>
            </a:lvl6pPr>
            <a:lvl7pPr indent="-317500" lvl="6" marL="3200400" rtl="0">
              <a:spcBef>
                <a:spcPts val="600"/>
              </a:spcBef>
              <a:spcAft>
                <a:spcPts val="0"/>
              </a:spcAft>
              <a:buSzPts val="1400"/>
              <a:buChar char="–"/>
              <a:defRPr/>
            </a:lvl7pPr>
            <a:lvl8pPr indent="-317500" lvl="7" marL="3657600" rtl="0">
              <a:spcBef>
                <a:spcPts val="400"/>
              </a:spcBef>
              <a:spcAft>
                <a:spcPts val="0"/>
              </a:spcAft>
              <a:buSzPts val="1400"/>
              <a:buChar char="–"/>
              <a:defRPr/>
            </a:lvl8pPr>
            <a:lvl9pPr indent="-317500" lvl="8" marL="4114800" rtl="0">
              <a:spcBef>
                <a:spcPts val="400"/>
              </a:spcBef>
              <a:spcAft>
                <a:spcPts val="200"/>
              </a:spcAft>
              <a:buSzPts val="1400"/>
              <a:buChar char="–"/>
              <a:defRPr/>
            </a:lvl9pPr>
          </a:lstStyle>
          <a:p/>
        </p:txBody>
      </p:sp>
      <p:sp>
        <p:nvSpPr>
          <p:cNvPr id="103" name="Google Shape;103;p21"/>
          <p:cNvSpPr txBox="1"/>
          <p:nvPr>
            <p:ph idx="5" type="subTitle"/>
          </p:nvPr>
        </p:nvSpPr>
        <p:spPr>
          <a:xfrm>
            <a:off x="458975" y="2952375"/>
            <a:ext cx="3128400" cy="453300"/>
          </a:xfrm>
          <a:prstGeom prst="rect">
            <a:avLst/>
          </a:prstGeom>
          <a:solidFill>
            <a:schemeClr val="accent1"/>
          </a:solidFill>
        </p:spPr>
        <p:txBody>
          <a:bodyPr anchorCtr="0" anchor="t" bIns="91425" lIns="91425" spcFirstLastPara="1" rIns="91425" wrap="square" tIns="90000">
            <a:noAutofit/>
          </a:bodyPr>
          <a:lstStyle>
            <a:lvl1pPr lvl="0" rtl="0">
              <a:spcBef>
                <a:spcPts val="0"/>
              </a:spcBef>
              <a:spcAft>
                <a:spcPts val="0"/>
              </a:spcAft>
              <a:buNone/>
              <a:defRPr>
                <a:solidFill>
                  <a:schemeClr val="lt1"/>
                </a:solidFill>
                <a:latin typeface="Montserrat SemiBold"/>
                <a:ea typeface="Montserrat SemiBold"/>
                <a:cs typeface="Montserrat SemiBold"/>
                <a:sym typeface="Montserrat SemiBo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04" name="Google Shape;104;p21"/>
          <p:cNvSpPr txBox="1"/>
          <p:nvPr>
            <p:ph idx="6" type="body"/>
          </p:nvPr>
        </p:nvSpPr>
        <p:spPr>
          <a:xfrm>
            <a:off x="458975" y="3584300"/>
            <a:ext cx="3951000" cy="6309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a:lvl1pPr>
            <a:lvl2pPr indent="-330200" lvl="1" marL="914400" rtl="0">
              <a:spcBef>
                <a:spcPts val="1000"/>
              </a:spcBef>
              <a:spcAft>
                <a:spcPts val="0"/>
              </a:spcAft>
              <a:buSzPts val="1600"/>
              <a:buChar char="–"/>
              <a:defRPr/>
            </a:lvl2pPr>
            <a:lvl3pPr indent="-317500" lvl="2" marL="1371600" rtl="0">
              <a:spcBef>
                <a:spcPts val="1000"/>
              </a:spcBef>
              <a:spcAft>
                <a:spcPts val="0"/>
              </a:spcAft>
              <a:buSzPts val="1400"/>
              <a:buChar char="–"/>
              <a:defRPr/>
            </a:lvl3pPr>
            <a:lvl4pPr indent="-317500" lvl="3" marL="1828800" rtl="0">
              <a:spcBef>
                <a:spcPts val="800"/>
              </a:spcBef>
              <a:spcAft>
                <a:spcPts val="0"/>
              </a:spcAft>
              <a:buSzPts val="1400"/>
              <a:buChar char="–"/>
              <a:defRPr/>
            </a:lvl4pPr>
            <a:lvl5pPr indent="-317500" lvl="4" marL="2286000" rtl="0">
              <a:spcBef>
                <a:spcPts val="800"/>
              </a:spcBef>
              <a:spcAft>
                <a:spcPts val="0"/>
              </a:spcAft>
              <a:buSzPts val="1400"/>
              <a:buChar char="–"/>
              <a:defRPr/>
            </a:lvl5pPr>
            <a:lvl6pPr indent="-317500" lvl="5" marL="2743200" rtl="0">
              <a:spcBef>
                <a:spcPts val="600"/>
              </a:spcBef>
              <a:spcAft>
                <a:spcPts val="0"/>
              </a:spcAft>
              <a:buSzPts val="1400"/>
              <a:buChar char="–"/>
              <a:defRPr/>
            </a:lvl6pPr>
            <a:lvl7pPr indent="-317500" lvl="6" marL="3200400" rtl="0">
              <a:spcBef>
                <a:spcPts val="600"/>
              </a:spcBef>
              <a:spcAft>
                <a:spcPts val="0"/>
              </a:spcAft>
              <a:buSzPts val="1400"/>
              <a:buChar char="–"/>
              <a:defRPr/>
            </a:lvl7pPr>
            <a:lvl8pPr indent="-317500" lvl="7" marL="3657600" rtl="0">
              <a:spcBef>
                <a:spcPts val="400"/>
              </a:spcBef>
              <a:spcAft>
                <a:spcPts val="0"/>
              </a:spcAft>
              <a:buSzPts val="1400"/>
              <a:buChar char="–"/>
              <a:defRPr/>
            </a:lvl8pPr>
            <a:lvl9pPr indent="-317500" lvl="8" marL="4114800" rtl="0">
              <a:spcBef>
                <a:spcPts val="400"/>
              </a:spcBef>
              <a:spcAft>
                <a:spcPts val="200"/>
              </a:spcAft>
              <a:buSzPts val="1400"/>
              <a:buChar char="–"/>
              <a:defRPr/>
            </a:lvl9pPr>
          </a:lstStyle>
          <a:p/>
        </p:txBody>
      </p:sp>
      <p:sp>
        <p:nvSpPr>
          <p:cNvPr id="105" name="Google Shape;105;p21"/>
          <p:cNvSpPr txBox="1"/>
          <p:nvPr>
            <p:ph idx="7" type="subTitle"/>
          </p:nvPr>
        </p:nvSpPr>
        <p:spPr>
          <a:xfrm>
            <a:off x="4734000" y="2952375"/>
            <a:ext cx="3128400" cy="453300"/>
          </a:xfrm>
          <a:prstGeom prst="rect">
            <a:avLst/>
          </a:prstGeom>
          <a:solidFill>
            <a:schemeClr val="accent4"/>
          </a:solidFill>
        </p:spPr>
        <p:txBody>
          <a:bodyPr anchorCtr="0" anchor="t" bIns="91425" lIns="91425" spcFirstLastPara="1" rIns="91425" wrap="square" tIns="90000">
            <a:noAutofit/>
          </a:bodyPr>
          <a:lstStyle>
            <a:lvl1pPr lvl="0" rtl="0">
              <a:spcBef>
                <a:spcPts val="0"/>
              </a:spcBef>
              <a:spcAft>
                <a:spcPts val="0"/>
              </a:spcAft>
              <a:buNone/>
              <a:defRPr>
                <a:solidFill>
                  <a:schemeClr val="lt1"/>
                </a:solidFill>
                <a:latin typeface="Montserrat SemiBold"/>
                <a:ea typeface="Montserrat SemiBold"/>
                <a:cs typeface="Montserrat SemiBold"/>
                <a:sym typeface="Montserrat SemiBo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06" name="Google Shape;106;p21"/>
          <p:cNvSpPr txBox="1"/>
          <p:nvPr>
            <p:ph idx="8" type="body"/>
          </p:nvPr>
        </p:nvSpPr>
        <p:spPr>
          <a:xfrm>
            <a:off x="4734000" y="3584300"/>
            <a:ext cx="3951000" cy="6309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a:lvl1pPr>
            <a:lvl2pPr indent="-330200" lvl="1" marL="914400" rtl="0">
              <a:spcBef>
                <a:spcPts val="1000"/>
              </a:spcBef>
              <a:spcAft>
                <a:spcPts val="0"/>
              </a:spcAft>
              <a:buSzPts val="1600"/>
              <a:buChar char="–"/>
              <a:defRPr/>
            </a:lvl2pPr>
            <a:lvl3pPr indent="-317500" lvl="2" marL="1371600" rtl="0">
              <a:spcBef>
                <a:spcPts val="1000"/>
              </a:spcBef>
              <a:spcAft>
                <a:spcPts val="0"/>
              </a:spcAft>
              <a:buSzPts val="1400"/>
              <a:buChar char="–"/>
              <a:defRPr/>
            </a:lvl3pPr>
            <a:lvl4pPr indent="-317500" lvl="3" marL="1828800" rtl="0">
              <a:spcBef>
                <a:spcPts val="800"/>
              </a:spcBef>
              <a:spcAft>
                <a:spcPts val="0"/>
              </a:spcAft>
              <a:buSzPts val="1400"/>
              <a:buChar char="–"/>
              <a:defRPr/>
            </a:lvl4pPr>
            <a:lvl5pPr indent="-317500" lvl="4" marL="2286000" rtl="0">
              <a:spcBef>
                <a:spcPts val="800"/>
              </a:spcBef>
              <a:spcAft>
                <a:spcPts val="0"/>
              </a:spcAft>
              <a:buSzPts val="1400"/>
              <a:buChar char="–"/>
              <a:defRPr/>
            </a:lvl5pPr>
            <a:lvl6pPr indent="-317500" lvl="5" marL="2743200" rtl="0">
              <a:spcBef>
                <a:spcPts val="600"/>
              </a:spcBef>
              <a:spcAft>
                <a:spcPts val="0"/>
              </a:spcAft>
              <a:buSzPts val="1400"/>
              <a:buChar char="–"/>
              <a:defRPr/>
            </a:lvl6pPr>
            <a:lvl7pPr indent="-317500" lvl="6" marL="3200400" rtl="0">
              <a:spcBef>
                <a:spcPts val="600"/>
              </a:spcBef>
              <a:spcAft>
                <a:spcPts val="0"/>
              </a:spcAft>
              <a:buSzPts val="1400"/>
              <a:buChar char="–"/>
              <a:defRPr/>
            </a:lvl7pPr>
            <a:lvl8pPr indent="-317500" lvl="7" marL="3657600" rtl="0">
              <a:spcBef>
                <a:spcPts val="400"/>
              </a:spcBef>
              <a:spcAft>
                <a:spcPts val="0"/>
              </a:spcAft>
              <a:buSzPts val="1400"/>
              <a:buChar char="–"/>
              <a:defRPr/>
            </a:lvl8pPr>
            <a:lvl9pPr indent="-317500" lvl="8" marL="4114800" rtl="0">
              <a:spcBef>
                <a:spcPts val="400"/>
              </a:spcBef>
              <a:spcAft>
                <a:spcPts val="200"/>
              </a:spcAft>
              <a:buSzPts val="1400"/>
              <a:buChar char="–"/>
              <a:defRPr/>
            </a:lvl9pPr>
          </a:lstStyle>
          <a:p/>
        </p:txBody>
      </p:sp>
      <p:sp>
        <p:nvSpPr>
          <p:cNvPr id="107" name="Google Shape;107;p21"/>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lvl1pPr lvl="0" rtl="0">
              <a:buNone/>
              <a:defRPr sz="800">
                <a:latin typeface="Montserrat Medium"/>
                <a:ea typeface="Montserrat Medium"/>
                <a:cs typeface="Montserrat Medium"/>
                <a:sym typeface="Montserrat Medium"/>
              </a:defRPr>
            </a:lvl1pPr>
            <a:lvl2pPr lvl="1" rtl="0">
              <a:buNone/>
              <a:defRPr sz="800">
                <a:latin typeface="Montserrat Medium"/>
                <a:ea typeface="Montserrat Medium"/>
                <a:cs typeface="Montserrat Medium"/>
                <a:sym typeface="Montserrat Medium"/>
              </a:defRPr>
            </a:lvl2pPr>
            <a:lvl3pPr lvl="2" rtl="0">
              <a:buNone/>
              <a:defRPr sz="800">
                <a:latin typeface="Montserrat Medium"/>
                <a:ea typeface="Montserrat Medium"/>
                <a:cs typeface="Montserrat Medium"/>
                <a:sym typeface="Montserrat Medium"/>
              </a:defRPr>
            </a:lvl3pPr>
            <a:lvl4pPr lvl="3" rtl="0">
              <a:buNone/>
              <a:defRPr sz="800">
                <a:latin typeface="Montserrat Medium"/>
                <a:ea typeface="Montserrat Medium"/>
                <a:cs typeface="Montserrat Medium"/>
                <a:sym typeface="Montserrat Medium"/>
              </a:defRPr>
            </a:lvl4pPr>
            <a:lvl5pPr lvl="4" rtl="0">
              <a:buNone/>
              <a:defRPr sz="800">
                <a:latin typeface="Montserrat Medium"/>
                <a:ea typeface="Montserrat Medium"/>
                <a:cs typeface="Montserrat Medium"/>
                <a:sym typeface="Montserrat Medium"/>
              </a:defRPr>
            </a:lvl5pPr>
            <a:lvl6pPr lvl="5" rtl="0">
              <a:buNone/>
              <a:defRPr sz="800">
                <a:latin typeface="Montserrat Medium"/>
                <a:ea typeface="Montserrat Medium"/>
                <a:cs typeface="Montserrat Medium"/>
                <a:sym typeface="Montserrat Medium"/>
              </a:defRPr>
            </a:lvl6pPr>
            <a:lvl7pPr lvl="6" rtl="0">
              <a:buNone/>
              <a:defRPr sz="800">
                <a:latin typeface="Montserrat Medium"/>
                <a:ea typeface="Montserrat Medium"/>
                <a:cs typeface="Montserrat Medium"/>
                <a:sym typeface="Montserrat Medium"/>
              </a:defRPr>
            </a:lvl7pPr>
            <a:lvl8pPr lvl="7" rtl="0">
              <a:buNone/>
              <a:defRPr sz="800">
                <a:latin typeface="Montserrat Medium"/>
                <a:ea typeface="Montserrat Medium"/>
                <a:cs typeface="Montserrat Medium"/>
                <a:sym typeface="Montserrat Medium"/>
              </a:defRPr>
            </a:lvl8pPr>
            <a:lvl9pPr lvl="8" rtl="0">
              <a:buNone/>
              <a:defRPr sz="800">
                <a:latin typeface="Montserrat Medium"/>
                <a:ea typeface="Montserrat Medium"/>
                <a:cs typeface="Montserrat Medium"/>
                <a:sym typeface="Montserrat Medium"/>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8" name="Shape 108"/>
        <p:cNvGrpSpPr/>
        <p:nvPr/>
      </p:nvGrpSpPr>
      <p:grpSpPr>
        <a:xfrm>
          <a:off x="0" y="0"/>
          <a:ext cx="0" cy="0"/>
          <a:chOff x="0" y="0"/>
          <a:chExt cx="0" cy="0"/>
        </a:xfrm>
      </p:grpSpPr>
      <p:sp>
        <p:nvSpPr>
          <p:cNvPr id="109" name="Google Shape;109;p22"/>
          <p:cNvSpPr txBox="1"/>
          <p:nvPr>
            <p:ph type="title"/>
          </p:nvPr>
        </p:nvSpPr>
        <p:spPr>
          <a:xfrm>
            <a:off x="458975" y="446400"/>
            <a:ext cx="3951000" cy="813600"/>
          </a:xfrm>
          <a:prstGeom prst="rect">
            <a:avLst/>
          </a:prstGeom>
        </p:spPr>
        <p:txBody>
          <a:bodyPr anchorCtr="0" anchor="t" bIns="0" lIns="0" spcFirstLastPara="1" rIns="0" wrap="square" tIns="0">
            <a:noAutofit/>
          </a:bodyPr>
          <a:lstStyle>
            <a:lvl1pPr lvl="0" rtl="0">
              <a:spcBef>
                <a:spcPts val="0"/>
              </a:spcBef>
              <a:spcAft>
                <a:spcPts val="0"/>
              </a:spcAft>
              <a:buSzPts val="22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0" name="Google Shape;110;p22"/>
          <p:cNvSpPr txBox="1"/>
          <p:nvPr>
            <p:ph idx="1" type="body"/>
          </p:nvPr>
        </p:nvSpPr>
        <p:spPr>
          <a:xfrm>
            <a:off x="458975" y="1438150"/>
            <a:ext cx="3951000" cy="29811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a:lvl1pPr>
            <a:lvl2pPr indent="-330200" lvl="1" marL="914400" rtl="0">
              <a:spcBef>
                <a:spcPts val="1000"/>
              </a:spcBef>
              <a:spcAft>
                <a:spcPts val="0"/>
              </a:spcAft>
              <a:buSzPts val="1600"/>
              <a:buChar char="–"/>
              <a:defRPr/>
            </a:lvl2pPr>
            <a:lvl3pPr indent="-317500" lvl="2" marL="1371600" rtl="0">
              <a:spcBef>
                <a:spcPts val="1000"/>
              </a:spcBef>
              <a:spcAft>
                <a:spcPts val="0"/>
              </a:spcAft>
              <a:buSzPts val="1400"/>
              <a:buChar char="–"/>
              <a:defRPr/>
            </a:lvl3pPr>
            <a:lvl4pPr indent="-317500" lvl="3" marL="1828800" rtl="0">
              <a:spcBef>
                <a:spcPts val="800"/>
              </a:spcBef>
              <a:spcAft>
                <a:spcPts val="0"/>
              </a:spcAft>
              <a:buSzPts val="1400"/>
              <a:buChar char="–"/>
              <a:defRPr/>
            </a:lvl4pPr>
            <a:lvl5pPr indent="-317500" lvl="4" marL="2286000" rtl="0">
              <a:spcBef>
                <a:spcPts val="800"/>
              </a:spcBef>
              <a:spcAft>
                <a:spcPts val="0"/>
              </a:spcAft>
              <a:buSzPts val="1400"/>
              <a:buChar char="–"/>
              <a:defRPr/>
            </a:lvl5pPr>
            <a:lvl6pPr indent="-317500" lvl="5" marL="2743200" rtl="0">
              <a:spcBef>
                <a:spcPts val="600"/>
              </a:spcBef>
              <a:spcAft>
                <a:spcPts val="0"/>
              </a:spcAft>
              <a:buSzPts val="1400"/>
              <a:buChar char="–"/>
              <a:defRPr/>
            </a:lvl6pPr>
            <a:lvl7pPr indent="-317500" lvl="6" marL="3200400" rtl="0">
              <a:spcBef>
                <a:spcPts val="600"/>
              </a:spcBef>
              <a:spcAft>
                <a:spcPts val="0"/>
              </a:spcAft>
              <a:buSzPts val="1400"/>
              <a:buChar char="–"/>
              <a:defRPr/>
            </a:lvl7pPr>
            <a:lvl8pPr indent="-317500" lvl="7" marL="3657600" rtl="0">
              <a:spcBef>
                <a:spcPts val="400"/>
              </a:spcBef>
              <a:spcAft>
                <a:spcPts val="0"/>
              </a:spcAft>
              <a:buSzPts val="1400"/>
              <a:buChar char="–"/>
              <a:defRPr/>
            </a:lvl8pPr>
            <a:lvl9pPr indent="-317500" lvl="8" marL="4114800" rtl="0">
              <a:spcBef>
                <a:spcPts val="400"/>
              </a:spcBef>
              <a:spcAft>
                <a:spcPts val="200"/>
              </a:spcAft>
              <a:buSzPts val="1400"/>
              <a:buChar char="–"/>
              <a:defRPr/>
            </a:lvl9pPr>
          </a:lstStyle>
          <a:p/>
        </p:txBody>
      </p:sp>
      <p:sp>
        <p:nvSpPr>
          <p:cNvPr id="111" name="Google Shape;111;p22"/>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lvl1pPr lvl="0" rtl="0">
              <a:buNone/>
              <a:defRPr sz="800">
                <a:latin typeface="Montserrat Medium"/>
                <a:ea typeface="Montserrat Medium"/>
                <a:cs typeface="Montserrat Medium"/>
                <a:sym typeface="Montserrat Medium"/>
              </a:defRPr>
            </a:lvl1pPr>
            <a:lvl2pPr lvl="1" rtl="0">
              <a:buNone/>
              <a:defRPr sz="800">
                <a:latin typeface="Montserrat Medium"/>
                <a:ea typeface="Montserrat Medium"/>
                <a:cs typeface="Montserrat Medium"/>
                <a:sym typeface="Montserrat Medium"/>
              </a:defRPr>
            </a:lvl2pPr>
            <a:lvl3pPr lvl="2" rtl="0">
              <a:buNone/>
              <a:defRPr sz="800">
                <a:latin typeface="Montserrat Medium"/>
                <a:ea typeface="Montserrat Medium"/>
                <a:cs typeface="Montserrat Medium"/>
                <a:sym typeface="Montserrat Medium"/>
              </a:defRPr>
            </a:lvl3pPr>
            <a:lvl4pPr lvl="3" rtl="0">
              <a:buNone/>
              <a:defRPr sz="800">
                <a:latin typeface="Montserrat Medium"/>
                <a:ea typeface="Montserrat Medium"/>
                <a:cs typeface="Montserrat Medium"/>
                <a:sym typeface="Montserrat Medium"/>
              </a:defRPr>
            </a:lvl4pPr>
            <a:lvl5pPr lvl="4" rtl="0">
              <a:buNone/>
              <a:defRPr sz="800">
                <a:latin typeface="Montserrat Medium"/>
                <a:ea typeface="Montserrat Medium"/>
                <a:cs typeface="Montserrat Medium"/>
                <a:sym typeface="Montserrat Medium"/>
              </a:defRPr>
            </a:lvl5pPr>
            <a:lvl6pPr lvl="5" rtl="0">
              <a:buNone/>
              <a:defRPr sz="800">
                <a:latin typeface="Montserrat Medium"/>
                <a:ea typeface="Montserrat Medium"/>
                <a:cs typeface="Montserrat Medium"/>
                <a:sym typeface="Montserrat Medium"/>
              </a:defRPr>
            </a:lvl6pPr>
            <a:lvl7pPr lvl="6" rtl="0">
              <a:buNone/>
              <a:defRPr sz="800">
                <a:latin typeface="Montserrat Medium"/>
                <a:ea typeface="Montserrat Medium"/>
                <a:cs typeface="Montserrat Medium"/>
                <a:sym typeface="Montserrat Medium"/>
              </a:defRPr>
            </a:lvl7pPr>
            <a:lvl8pPr lvl="7" rtl="0">
              <a:buNone/>
              <a:defRPr sz="800">
                <a:latin typeface="Montserrat Medium"/>
                <a:ea typeface="Montserrat Medium"/>
                <a:cs typeface="Montserrat Medium"/>
                <a:sym typeface="Montserrat Medium"/>
              </a:defRPr>
            </a:lvl8pPr>
            <a:lvl9pPr lvl="8" rtl="0">
              <a:buNone/>
              <a:defRPr sz="800">
                <a:latin typeface="Montserrat Medium"/>
                <a:ea typeface="Montserrat Medium"/>
                <a:cs typeface="Montserrat Medium"/>
                <a:sym typeface="Montserrat Medium"/>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2"/>
        </a:solidFill>
      </p:bgPr>
    </p:bg>
    <p:spTree>
      <p:nvGrpSpPr>
        <p:cNvPr id="112" name="Shape 112"/>
        <p:cNvGrpSpPr/>
        <p:nvPr/>
      </p:nvGrpSpPr>
      <p:grpSpPr>
        <a:xfrm>
          <a:off x="0" y="0"/>
          <a:ext cx="0" cy="0"/>
          <a:chOff x="0" y="0"/>
          <a:chExt cx="0" cy="0"/>
        </a:xfrm>
      </p:grpSpPr>
      <p:sp>
        <p:nvSpPr>
          <p:cNvPr id="113" name="Google Shape;113;p23"/>
          <p:cNvSpPr txBox="1"/>
          <p:nvPr>
            <p:ph type="title"/>
          </p:nvPr>
        </p:nvSpPr>
        <p:spPr>
          <a:xfrm>
            <a:off x="490250" y="1099725"/>
            <a:ext cx="8194800" cy="3441300"/>
          </a:xfrm>
          <a:prstGeom prst="rect">
            <a:avLst/>
          </a:prstGeom>
        </p:spPr>
        <p:txBody>
          <a:bodyPr anchorCtr="0" anchor="t" bIns="0" lIns="0" spcFirstLastPara="1" rIns="0" wrap="square" tIns="0">
            <a:noAutofit/>
          </a:bodyPr>
          <a:lstStyle>
            <a:lvl1pPr lvl="0" rtl="0">
              <a:spcBef>
                <a:spcPts val="0"/>
              </a:spcBef>
              <a:spcAft>
                <a:spcPts val="0"/>
              </a:spcAft>
              <a:buClr>
                <a:srgbClr val="4B3241"/>
              </a:buClr>
              <a:buSzPts val="3600"/>
              <a:buFont typeface="Montserrat SemiBold"/>
              <a:buNone/>
              <a:defRPr b="0" i="1" sz="3600">
                <a:solidFill>
                  <a:srgbClr val="4B3241"/>
                </a:solidFill>
                <a:latin typeface="Montserrat SemiBold"/>
                <a:ea typeface="Montserrat SemiBold"/>
                <a:cs typeface="Montserrat SemiBold"/>
                <a:sym typeface="Montserrat SemiBold"/>
              </a:defRPr>
            </a:lvl1pPr>
            <a:lvl2pPr lvl="1" rtl="0">
              <a:spcBef>
                <a:spcPts val="0"/>
              </a:spcBef>
              <a:spcAft>
                <a:spcPts val="0"/>
              </a:spcAft>
              <a:buClr>
                <a:srgbClr val="4B3241"/>
              </a:buClr>
              <a:buSzPts val="3600"/>
              <a:buFont typeface="Montserrat SemiBold"/>
              <a:buNone/>
              <a:defRPr sz="3600">
                <a:solidFill>
                  <a:srgbClr val="4B3241"/>
                </a:solidFill>
                <a:latin typeface="Montserrat SemiBold"/>
                <a:ea typeface="Montserrat SemiBold"/>
                <a:cs typeface="Montserrat SemiBold"/>
                <a:sym typeface="Montserrat SemiBold"/>
              </a:defRPr>
            </a:lvl2pPr>
            <a:lvl3pPr lvl="2" rtl="0">
              <a:spcBef>
                <a:spcPts val="0"/>
              </a:spcBef>
              <a:spcAft>
                <a:spcPts val="0"/>
              </a:spcAft>
              <a:buClr>
                <a:srgbClr val="4B3241"/>
              </a:buClr>
              <a:buSzPts val="3600"/>
              <a:buFont typeface="Montserrat SemiBold"/>
              <a:buNone/>
              <a:defRPr sz="3600">
                <a:solidFill>
                  <a:srgbClr val="4B3241"/>
                </a:solidFill>
                <a:latin typeface="Montserrat SemiBold"/>
                <a:ea typeface="Montserrat SemiBold"/>
                <a:cs typeface="Montserrat SemiBold"/>
                <a:sym typeface="Montserrat SemiBold"/>
              </a:defRPr>
            </a:lvl3pPr>
            <a:lvl4pPr lvl="3" rtl="0">
              <a:spcBef>
                <a:spcPts val="0"/>
              </a:spcBef>
              <a:spcAft>
                <a:spcPts val="0"/>
              </a:spcAft>
              <a:buClr>
                <a:srgbClr val="4B3241"/>
              </a:buClr>
              <a:buSzPts val="3600"/>
              <a:buFont typeface="Montserrat SemiBold"/>
              <a:buNone/>
              <a:defRPr sz="3600">
                <a:solidFill>
                  <a:srgbClr val="4B3241"/>
                </a:solidFill>
                <a:latin typeface="Montserrat SemiBold"/>
                <a:ea typeface="Montserrat SemiBold"/>
                <a:cs typeface="Montserrat SemiBold"/>
                <a:sym typeface="Montserrat SemiBold"/>
              </a:defRPr>
            </a:lvl4pPr>
            <a:lvl5pPr lvl="4" rtl="0">
              <a:spcBef>
                <a:spcPts val="0"/>
              </a:spcBef>
              <a:spcAft>
                <a:spcPts val="0"/>
              </a:spcAft>
              <a:buClr>
                <a:srgbClr val="4B3241"/>
              </a:buClr>
              <a:buSzPts val="3600"/>
              <a:buFont typeface="Montserrat SemiBold"/>
              <a:buNone/>
              <a:defRPr sz="3600">
                <a:solidFill>
                  <a:srgbClr val="4B3241"/>
                </a:solidFill>
                <a:latin typeface="Montserrat SemiBold"/>
                <a:ea typeface="Montserrat SemiBold"/>
                <a:cs typeface="Montserrat SemiBold"/>
                <a:sym typeface="Montserrat SemiBold"/>
              </a:defRPr>
            </a:lvl5pPr>
            <a:lvl6pPr lvl="5" rtl="0">
              <a:spcBef>
                <a:spcPts val="0"/>
              </a:spcBef>
              <a:spcAft>
                <a:spcPts val="0"/>
              </a:spcAft>
              <a:buClr>
                <a:srgbClr val="4B3241"/>
              </a:buClr>
              <a:buSzPts val="3600"/>
              <a:buFont typeface="Montserrat SemiBold"/>
              <a:buNone/>
              <a:defRPr sz="3600">
                <a:solidFill>
                  <a:srgbClr val="4B3241"/>
                </a:solidFill>
                <a:latin typeface="Montserrat SemiBold"/>
                <a:ea typeface="Montserrat SemiBold"/>
                <a:cs typeface="Montserrat SemiBold"/>
                <a:sym typeface="Montserrat SemiBold"/>
              </a:defRPr>
            </a:lvl6pPr>
            <a:lvl7pPr lvl="6" rtl="0">
              <a:spcBef>
                <a:spcPts val="0"/>
              </a:spcBef>
              <a:spcAft>
                <a:spcPts val="0"/>
              </a:spcAft>
              <a:buClr>
                <a:srgbClr val="4B3241"/>
              </a:buClr>
              <a:buSzPts val="3600"/>
              <a:buFont typeface="Montserrat SemiBold"/>
              <a:buNone/>
              <a:defRPr sz="3600">
                <a:solidFill>
                  <a:srgbClr val="4B3241"/>
                </a:solidFill>
                <a:latin typeface="Montserrat SemiBold"/>
                <a:ea typeface="Montserrat SemiBold"/>
                <a:cs typeface="Montserrat SemiBold"/>
                <a:sym typeface="Montserrat SemiBold"/>
              </a:defRPr>
            </a:lvl7pPr>
            <a:lvl8pPr lvl="7" rtl="0">
              <a:spcBef>
                <a:spcPts val="0"/>
              </a:spcBef>
              <a:spcAft>
                <a:spcPts val="0"/>
              </a:spcAft>
              <a:buClr>
                <a:srgbClr val="4B3241"/>
              </a:buClr>
              <a:buSzPts val="3600"/>
              <a:buFont typeface="Montserrat SemiBold"/>
              <a:buNone/>
              <a:defRPr sz="3600">
                <a:solidFill>
                  <a:srgbClr val="4B3241"/>
                </a:solidFill>
                <a:latin typeface="Montserrat SemiBold"/>
                <a:ea typeface="Montserrat SemiBold"/>
                <a:cs typeface="Montserrat SemiBold"/>
                <a:sym typeface="Montserrat SemiBold"/>
              </a:defRPr>
            </a:lvl8pPr>
            <a:lvl9pPr lvl="8" rtl="0">
              <a:spcBef>
                <a:spcPts val="0"/>
              </a:spcBef>
              <a:spcAft>
                <a:spcPts val="0"/>
              </a:spcAft>
              <a:buClr>
                <a:srgbClr val="4B3241"/>
              </a:buClr>
              <a:buSzPts val="3600"/>
              <a:buFont typeface="Montserrat SemiBold"/>
              <a:buNone/>
              <a:defRPr sz="3600">
                <a:solidFill>
                  <a:srgbClr val="4B3241"/>
                </a:solidFill>
                <a:latin typeface="Montserrat SemiBold"/>
                <a:ea typeface="Montserrat SemiBold"/>
                <a:cs typeface="Montserrat SemiBold"/>
                <a:sym typeface="Montserrat SemiBold"/>
              </a:defRPr>
            </a:lvl9pPr>
          </a:lstStyle>
          <a:p/>
        </p:txBody>
      </p:sp>
      <p:sp>
        <p:nvSpPr>
          <p:cNvPr id="114" name="Google Shape;114;p23"/>
          <p:cNvSpPr txBox="1"/>
          <p:nvPr>
            <p:ph idx="1" type="subTitle"/>
          </p:nvPr>
        </p:nvSpPr>
        <p:spPr>
          <a:xfrm>
            <a:off x="474525" y="3969500"/>
            <a:ext cx="3935400" cy="954000"/>
          </a:xfrm>
          <a:prstGeom prst="rect">
            <a:avLst/>
          </a:prstGeom>
        </p:spPr>
        <p:txBody>
          <a:bodyPr anchorCtr="0" anchor="b" bIns="0" lIns="0" spcFirstLastPara="1" rIns="0" wrap="square" tIns="0">
            <a:noAutofit/>
          </a:bodyPr>
          <a:lstStyle>
            <a:lvl1pPr lvl="0" rtl="0">
              <a:lnSpc>
                <a:spcPct val="140000"/>
              </a:lnSpc>
              <a:spcBef>
                <a:spcPts val="1000"/>
              </a:spcBef>
              <a:spcAft>
                <a:spcPts val="0"/>
              </a:spcAft>
              <a:buNone/>
              <a:defRPr sz="1400">
                <a:solidFill>
                  <a:srgbClr val="4B3241"/>
                </a:solidFill>
                <a:latin typeface="Montserrat SemiBold"/>
                <a:ea typeface="Montserrat SemiBold"/>
                <a:cs typeface="Montserrat SemiBold"/>
                <a:sym typeface="Montserrat SemiBold"/>
              </a:defRPr>
            </a:lvl1pPr>
            <a:lvl2pPr lvl="1" rtl="0">
              <a:spcBef>
                <a:spcPts val="0"/>
              </a:spcBef>
              <a:spcAft>
                <a:spcPts val="0"/>
              </a:spcAft>
              <a:buNone/>
              <a:defRPr>
                <a:solidFill>
                  <a:srgbClr val="4B3241"/>
                </a:solidFill>
              </a:defRPr>
            </a:lvl2pPr>
            <a:lvl3pPr lvl="2" rtl="0">
              <a:spcBef>
                <a:spcPts val="1000"/>
              </a:spcBef>
              <a:spcAft>
                <a:spcPts val="0"/>
              </a:spcAft>
              <a:buNone/>
              <a:defRPr>
                <a:solidFill>
                  <a:srgbClr val="4B3241"/>
                </a:solidFill>
              </a:defRPr>
            </a:lvl3pPr>
            <a:lvl4pPr lvl="3" rtl="0">
              <a:spcBef>
                <a:spcPts val="1000"/>
              </a:spcBef>
              <a:spcAft>
                <a:spcPts val="0"/>
              </a:spcAft>
              <a:buNone/>
              <a:defRPr>
                <a:solidFill>
                  <a:srgbClr val="4B3241"/>
                </a:solidFill>
              </a:defRPr>
            </a:lvl4pPr>
            <a:lvl5pPr lvl="4" rtl="0">
              <a:spcBef>
                <a:spcPts val="1000"/>
              </a:spcBef>
              <a:spcAft>
                <a:spcPts val="0"/>
              </a:spcAft>
              <a:buNone/>
              <a:defRPr>
                <a:solidFill>
                  <a:srgbClr val="4B3241"/>
                </a:solidFill>
              </a:defRPr>
            </a:lvl5pPr>
            <a:lvl6pPr lvl="5" rtl="0">
              <a:spcBef>
                <a:spcPts val="1000"/>
              </a:spcBef>
              <a:spcAft>
                <a:spcPts val="0"/>
              </a:spcAft>
              <a:buNone/>
              <a:defRPr>
                <a:solidFill>
                  <a:srgbClr val="4B3241"/>
                </a:solidFill>
              </a:defRPr>
            </a:lvl6pPr>
            <a:lvl7pPr lvl="6" rtl="0">
              <a:spcBef>
                <a:spcPts val="1000"/>
              </a:spcBef>
              <a:spcAft>
                <a:spcPts val="0"/>
              </a:spcAft>
              <a:buNone/>
              <a:defRPr>
                <a:solidFill>
                  <a:srgbClr val="4B3241"/>
                </a:solidFill>
              </a:defRPr>
            </a:lvl7pPr>
            <a:lvl8pPr lvl="7" rtl="0">
              <a:spcBef>
                <a:spcPts val="1000"/>
              </a:spcBef>
              <a:spcAft>
                <a:spcPts val="0"/>
              </a:spcAft>
              <a:buNone/>
              <a:defRPr>
                <a:solidFill>
                  <a:srgbClr val="4B3241"/>
                </a:solidFill>
              </a:defRPr>
            </a:lvl8pPr>
            <a:lvl9pPr lvl="8" rtl="0">
              <a:spcBef>
                <a:spcPts val="1000"/>
              </a:spcBef>
              <a:spcAft>
                <a:spcPts val="1000"/>
              </a:spcAft>
              <a:buNone/>
              <a:defRPr>
                <a:solidFill>
                  <a:srgbClr val="4B3241"/>
                </a:solidFill>
              </a:defRPr>
            </a:lvl9pPr>
          </a:lstStyle>
          <a:p/>
        </p:txBody>
      </p:sp>
      <p:pic>
        <p:nvPicPr>
          <p:cNvPr id="115" name="Google Shape;115;p23"/>
          <p:cNvPicPr preferRelativeResize="0"/>
          <p:nvPr/>
        </p:nvPicPr>
        <p:blipFill rotWithShape="1">
          <a:blip r:embed="rId2">
            <a:alphaModFix/>
          </a:blip>
          <a:srcRect b="0" l="9" r="0" t="0"/>
          <a:stretch/>
        </p:blipFill>
        <p:spPr>
          <a:xfrm>
            <a:off x="8704149" y="4502953"/>
            <a:ext cx="224426" cy="419177"/>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6" name="Shape 116"/>
        <p:cNvGrpSpPr/>
        <p:nvPr/>
      </p:nvGrpSpPr>
      <p:grpSpPr>
        <a:xfrm>
          <a:off x="0" y="0"/>
          <a:ext cx="0" cy="0"/>
          <a:chOff x="0" y="0"/>
          <a:chExt cx="0" cy="0"/>
        </a:xfrm>
      </p:grpSpPr>
      <p:sp>
        <p:nvSpPr>
          <p:cNvPr id="117" name="Google Shape;117;p24"/>
          <p:cNvSpPr txBox="1"/>
          <p:nvPr>
            <p:ph idx="1" type="body"/>
          </p:nvPr>
        </p:nvSpPr>
        <p:spPr>
          <a:xfrm>
            <a:off x="468000" y="4626000"/>
            <a:ext cx="3942000" cy="320400"/>
          </a:xfrm>
          <a:prstGeom prst="rect">
            <a:avLst/>
          </a:prstGeom>
        </p:spPr>
        <p:txBody>
          <a:bodyPr anchorCtr="0" anchor="b" bIns="0" lIns="0" spcFirstLastPara="1" rIns="0" wrap="square" tIns="0">
            <a:noAutofit/>
          </a:bodyPr>
          <a:lstStyle>
            <a:lvl1pPr indent="-228600" lvl="0" marL="457200" rtl="0">
              <a:lnSpc>
                <a:spcPct val="130000"/>
              </a:lnSpc>
              <a:spcBef>
                <a:spcPts val="0"/>
              </a:spcBef>
              <a:spcAft>
                <a:spcPts val="0"/>
              </a:spcAft>
              <a:buSzPts val="800"/>
              <a:buNone/>
              <a:defRPr sz="800"/>
            </a:lvl1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8" name="Shape 118"/>
        <p:cNvGrpSpPr/>
        <p:nvPr/>
      </p:nvGrpSpPr>
      <p:grpSpPr>
        <a:xfrm>
          <a:off x="0" y="0"/>
          <a:ext cx="0" cy="0"/>
          <a:chOff x="0" y="0"/>
          <a:chExt cx="0" cy="0"/>
        </a:xfrm>
      </p:grpSpPr>
      <p:sp>
        <p:nvSpPr>
          <p:cNvPr id="119" name="Google Shape;119;p25"/>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lvl1pPr lvl="0" rtl="0">
              <a:buNone/>
              <a:defRPr sz="800">
                <a:latin typeface="Montserrat Medium"/>
                <a:ea typeface="Montserrat Medium"/>
                <a:cs typeface="Montserrat Medium"/>
                <a:sym typeface="Montserrat Medium"/>
              </a:defRPr>
            </a:lvl1pPr>
            <a:lvl2pPr lvl="1" rtl="0">
              <a:buNone/>
              <a:defRPr sz="800">
                <a:latin typeface="Montserrat Medium"/>
                <a:ea typeface="Montserrat Medium"/>
                <a:cs typeface="Montserrat Medium"/>
                <a:sym typeface="Montserrat Medium"/>
              </a:defRPr>
            </a:lvl2pPr>
            <a:lvl3pPr lvl="2" rtl="0">
              <a:buNone/>
              <a:defRPr sz="800">
                <a:latin typeface="Montserrat Medium"/>
                <a:ea typeface="Montserrat Medium"/>
                <a:cs typeface="Montserrat Medium"/>
                <a:sym typeface="Montserrat Medium"/>
              </a:defRPr>
            </a:lvl3pPr>
            <a:lvl4pPr lvl="3" rtl="0">
              <a:buNone/>
              <a:defRPr sz="800">
                <a:latin typeface="Montserrat Medium"/>
                <a:ea typeface="Montserrat Medium"/>
                <a:cs typeface="Montserrat Medium"/>
                <a:sym typeface="Montserrat Medium"/>
              </a:defRPr>
            </a:lvl4pPr>
            <a:lvl5pPr lvl="4" rtl="0">
              <a:buNone/>
              <a:defRPr sz="800">
                <a:latin typeface="Montserrat Medium"/>
                <a:ea typeface="Montserrat Medium"/>
                <a:cs typeface="Montserrat Medium"/>
                <a:sym typeface="Montserrat Medium"/>
              </a:defRPr>
            </a:lvl5pPr>
            <a:lvl6pPr lvl="5" rtl="0">
              <a:buNone/>
              <a:defRPr sz="800">
                <a:latin typeface="Montserrat Medium"/>
                <a:ea typeface="Montserrat Medium"/>
                <a:cs typeface="Montserrat Medium"/>
                <a:sym typeface="Montserrat Medium"/>
              </a:defRPr>
            </a:lvl6pPr>
            <a:lvl7pPr lvl="6" rtl="0">
              <a:buNone/>
              <a:defRPr sz="800">
                <a:latin typeface="Montserrat Medium"/>
                <a:ea typeface="Montserrat Medium"/>
                <a:cs typeface="Montserrat Medium"/>
                <a:sym typeface="Montserrat Medium"/>
              </a:defRPr>
            </a:lvl7pPr>
            <a:lvl8pPr lvl="7" rtl="0">
              <a:buNone/>
              <a:defRPr sz="800">
                <a:latin typeface="Montserrat Medium"/>
                <a:ea typeface="Montserrat Medium"/>
                <a:cs typeface="Montserrat Medium"/>
                <a:sym typeface="Montserrat Medium"/>
              </a:defRPr>
            </a:lvl8pPr>
            <a:lvl9pPr lvl="8" rtl="0">
              <a:buNone/>
              <a:defRPr sz="800">
                <a:latin typeface="Montserrat Medium"/>
                <a:ea typeface="Montserrat Medium"/>
                <a:cs typeface="Montserrat Medium"/>
                <a:sym typeface="Montserrat Medium"/>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1"/>
        </a:solidFill>
      </p:bgPr>
    </p:bg>
    <p:spTree>
      <p:nvGrpSpPr>
        <p:cNvPr id="125" name="Shape 125"/>
        <p:cNvGrpSpPr/>
        <p:nvPr/>
      </p:nvGrpSpPr>
      <p:grpSpPr>
        <a:xfrm>
          <a:off x="0" y="0"/>
          <a:ext cx="0" cy="0"/>
          <a:chOff x="0" y="0"/>
          <a:chExt cx="0" cy="0"/>
        </a:xfrm>
      </p:grpSpPr>
      <p:sp>
        <p:nvSpPr>
          <p:cNvPr id="126" name="Google Shape;126;p27"/>
          <p:cNvSpPr txBox="1"/>
          <p:nvPr>
            <p:ph type="ctrTitle"/>
          </p:nvPr>
        </p:nvSpPr>
        <p:spPr>
          <a:xfrm>
            <a:off x="458975" y="1438150"/>
            <a:ext cx="8226000" cy="1861500"/>
          </a:xfrm>
          <a:prstGeom prst="rect">
            <a:avLst/>
          </a:prstGeom>
        </p:spPr>
        <p:txBody>
          <a:bodyPr anchorCtr="0" anchor="t" bIns="0" lIns="0" spcFirstLastPara="1" rIns="0" wrap="square" tIns="0">
            <a:noAutofit/>
          </a:bodyPr>
          <a:lstStyle>
            <a:lvl1pPr lvl="0" rtl="0">
              <a:spcBef>
                <a:spcPts val="0"/>
              </a:spcBef>
              <a:spcAft>
                <a:spcPts val="0"/>
              </a:spcAft>
              <a:buClr>
                <a:schemeClr val="lt1"/>
              </a:buClr>
              <a:buSzPts val="3000"/>
              <a:buFont typeface="Montserrat SemiBold"/>
              <a:buNone/>
              <a:defRPr b="0" sz="3000">
                <a:solidFill>
                  <a:schemeClr val="lt1"/>
                </a:solidFill>
                <a:latin typeface="Montserrat SemiBold"/>
                <a:ea typeface="Montserrat SemiBold"/>
                <a:cs typeface="Montserrat SemiBold"/>
                <a:sym typeface="Montserrat SemiBold"/>
              </a:defRPr>
            </a:lvl1pPr>
            <a:lvl2pPr lvl="1" rtl="0" algn="ctr">
              <a:spcBef>
                <a:spcPts val="0"/>
              </a:spcBef>
              <a:spcAft>
                <a:spcPts val="0"/>
              </a:spcAft>
              <a:buClr>
                <a:schemeClr val="lt1"/>
              </a:buClr>
              <a:buSzPts val="5200"/>
              <a:buNone/>
              <a:defRPr sz="5200">
                <a:solidFill>
                  <a:schemeClr val="lt1"/>
                </a:solidFill>
              </a:defRPr>
            </a:lvl2pPr>
            <a:lvl3pPr lvl="2" rtl="0" algn="ctr">
              <a:spcBef>
                <a:spcPts val="0"/>
              </a:spcBef>
              <a:spcAft>
                <a:spcPts val="0"/>
              </a:spcAft>
              <a:buClr>
                <a:schemeClr val="lt1"/>
              </a:buClr>
              <a:buSzPts val="5200"/>
              <a:buNone/>
              <a:defRPr sz="5200">
                <a:solidFill>
                  <a:schemeClr val="lt1"/>
                </a:solidFill>
              </a:defRPr>
            </a:lvl3pPr>
            <a:lvl4pPr lvl="3" rtl="0" algn="ctr">
              <a:spcBef>
                <a:spcPts val="0"/>
              </a:spcBef>
              <a:spcAft>
                <a:spcPts val="0"/>
              </a:spcAft>
              <a:buClr>
                <a:schemeClr val="lt1"/>
              </a:buClr>
              <a:buSzPts val="5200"/>
              <a:buNone/>
              <a:defRPr sz="5200">
                <a:solidFill>
                  <a:schemeClr val="lt1"/>
                </a:solidFill>
              </a:defRPr>
            </a:lvl4pPr>
            <a:lvl5pPr lvl="4" rtl="0" algn="ctr">
              <a:spcBef>
                <a:spcPts val="0"/>
              </a:spcBef>
              <a:spcAft>
                <a:spcPts val="0"/>
              </a:spcAft>
              <a:buClr>
                <a:schemeClr val="lt1"/>
              </a:buClr>
              <a:buSzPts val="5200"/>
              <a:buNone/>
              <a:defRPr sz="5200">
                <a:solidFill>
                  <a:schemeClr val="lt1"/>
                </a:solidFill>
              </a:defRPr>
            </a:lvl5pPr>
            <a:lvl6pPr lvl="5" rtl="0" algn="ctr">
              <a:spcBef>
                <a:spcPts val="0"/>
              </a:spcBef>
              <a:spcAft>
                <a:spcPts val="0"/>
              </a:spcAft>
              <a:buClr>
                <a:schemeClr val="lt1"/>
              </a:buClr>
              <a:buSzPts val="5200"/>
              <a:buNone/>
              <a:defRPr sz="5200">
                <a:solidFill>
                  <a:schemeClr val="lt1"/>
                </a:solidFill>
              </a:defRPr>
            </a:lvl6pPr>
            <a:lvl7pPr lvl="6" rtl="0" algn="ctr">
              <a:spcBef>
                <a:spcPts val="0"/>
              </a:spcBef>
              <a:spcAft>
                <a:spcPts val="0"/>
              </a:spcAft>
              <a:buClr>
                <a:schemeClr val="lt1"/>
              </a:buClr>
              <a:buSzPts val="5200"/>
              <a:buNone/>
              <a:defRPr sz="5200">
                <a:solidFill>
                  <a:schemeClr val="lt1"/>
                </a:solidFill>
              </a:defRPr>
            </a:lvl7pPr>
            <a:lvl8pPr lvl="7" rtl="0" algn="ctr">
              <a:spcBef>
                <a:spcPts val="0"/>
              </a:spcBef>
              <a:spcAft>
                <a:spcPts val="0"/>
              </a:spcAft>
              <a:buClr>
                <a:schemeClr val="lt1"/>
              </a:buClr>
              <a:buSzPts val="5200"/>
              <a:buNone/>
              <a:defRPr sz="5200">
                <a:solidFill>
                  <a:schemeClr val="lt1"/>
                </a:solidFill>
              </a:defRPr>
            </a:lvl8pPr>
            <a:lvl9pPr lvl="8" rtl="0" algn="ctr">
              <a:spcBef>
                <a:spcPts val="0"/>
              </a:spcBef>
              <a:spcAft>
                <a:spcPts val="0"/>
              </a:spcAft>
              <a:buClr>
                <a:schemeClr val="lt1"/>
              </a:buClr>
              <a:buSzPts val="5200"/>
              <a:buNone/>
              <a:defRPr sz="5200">
                <a:solidFill>
                  <a:schemeClr val="lt1"/>
                </a:solidFill>
              </a:defRPr>
            </a:lvl9pPr>
          </a:lstStyle>
          <a:p/>
        </p:txBody>
      </p:sp>
      <p:sp>
        <p:nvSpPr>
          <p:cNvPr id="127" name="Google Shape;127;p27"/>
          <p:cNvSpPr txBox="1"/>
          <p:nvPr>
            <p:ph idx="1" type="subTitle"/>
          </p:nvPr>
        </p:nvSpPr>
        <p:spPr>
          <a:xfrm>
            <a:off x="458975" y="445025"/>
            <a:ext cx="8226000" cy="792600"/>
          </a:xfrm>
          <a:prstGeom prst="rect">
            <a:avLst/>
          </a:prstGeom>
        </p:spPr>
        <p:txBody>
          <a:bodyPr anchorCtr="0" anchor="t" bIns="0" lIns="0" spcFirstLastPara="1" rIns="0" wrap="square" tIns="0">
            <a:noAutofit/>
          </a:bodyPr>
          <a:lstStyle>
            <a:lvl1pPr lvl="0" rtl="0">
              <a:lnSpc>
                <a:spcPct val="115000"/>
              </a:lnSpc>
              <a:spcBef>
                <a:spcPts val="0"/>
              </a:spcBef>
              <a:spcAft>
                <a:spcPts val="0"/>
              </a:spcAft>
              <a:buClr>
                <a:schemeClr val="lt1"/>
              </a:buClr>
              <a:buSzPts val="1800"/>
              <a:buNone/>
              <a:defRPr sz="1800">
                <a:solidFill>
                  <a:schemeClr val="lt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8" name="Google Shape;128;p27"/>
          <p:cNvSpPr txBox="1"/>
          <p:nvPr>
            <p:ph idx="2" type="subTitle"/>
          </p:nvPr>
        </p:nvSpPr>
        <p:spPr>
          <a:xfrm>
            <a:off x="458975" y="4105475"/>
            <a:ext cx="3951000" cy="619500"/>
          </a:xfrm>
          <a:prstGeom prst="rect">
            <a:avLst/>
          </a:prstGeom>
        </p:spPr>
        <p:txBody>
          <a:bodyPr anchorCtr="0" anchor="b" bIns="0" lIns="0" spcFirstLastPara="1" rIns="0" wrap="square" tIns="0">
            <a:noAutofit/>
          </a:bodyPr>
          <a:lstStyle>
            <a:lvl1pPr lvl="0" rtl="0">
              <a:spcBef>
                <a:spcPts val="1000"/>
              </a:spcBef>
              <a:spcAft>
                <a:spcPts val="0"/>
              </a:spcAft>
              <a:buNone/>
              <a:defRPr sz="1400">
                <a:solidFill>
                  <a:schemeClr val="lt1"/>
                </a:solidFill>
                <a:latin typeface="Montserrat SemiBold"/>
                <a:ea typeface="Montserrat SemiBold"/>
                <a:cs typeface="Montserrat SemiBold"/>
                <a:sym typeface="Montserrat SemiBold"/>
              </a:defRPr>
            </a:lvl1pPr>
            <a:lvl2pPr lvl="1" rtl="0">
              <a:spcBef>
                <a:spcPts val="0"/>
              </a:spcBef>
              <a:spcAft>
                <a:spcPts val="0"/>
              </a:spcAft>
              <a:buNone/>
              <a:defRPr/>
            </a:lvl2pPr>
            <a:lvl3pPr lvl="2" rtl="0">
              <a:spcBef>
                <a:spcPts val="1000"/>
              </a:spcBef>
              <a:spcAft>
                <a:spcPts val="0"/>
              </a:spcAft>
              <a:buNone/>
              <a:defRPr/>
            </a:lvl3pPr>
            <a:lvl4pPr lvl="3" rtl="0">
              <a:spcBef>
                <a:spcPts val="1000"/>
              </a:spcBef>
              <a:spcAft>
                <a:spcPts val="0"/>
              </a:spcAft>
              <a:buNone/>
              <a:defRPr/>
            </a:lvl4pPr>
            <a:lvl5pPr lvl="4" rtl="0">
              <a:spcBef>
                <a:spcPts val="1000"/>
              </a:spcBef>
              <a:spcAft>
                <a:spcPts val="0"/>
              </a:spcAft>
              <a:buNone/>
              <a:defRPr/>
            </a:lvl5pPr>
            <a:lvl6pPr lvl="5" rtl="0">
              <a:spcBef>
                <a:spcPts val="1000"/>
              </a:spcBef>
              <a:spcAft>
                <a:spcPts val="0"/>
              </a:spcAft>
              <a:buNone/>
              <a:defRPr/>
            </a:lvl6pPr>
            <a:lvl7pPr lvl="6" rtl="0">
              <a:spcBef>
                <a:spcPts val="1000"/>
              </a:spcBef>
              <a:spcAft>
                <a:spcPts val="0"/>
              </a:spcAft>
              <a:buNone/>
              <a:defRPr/>
            </a:lvl7pPr>
            <a:lvl8pPr lvl="7" rtl="0">
              <a:spcBef>
                <a:spcPts val="1000"/>
              </a:spcBef>
              <a:spcAft>
                <a:spcPts val="0"/>
              </a:spcAft>
              <a:buNone/>
              <a:defRPr/>
            </a:lvl8pPr>
            <a:lvl9pPr lvl="8" rtl="0">
              <a:spcBef>
                <a:spcPts val="1000"/>
              </a:spcBef>
              <a:spcAft>
                <a:spcPts val="1000"/>
              </a:spcAft>
              <a:buNone/>
              <a:defRPr/>
            </a:lvl9pPr>
          </a:lstStyle>
          <a:p/>
        </p:txBody>
      </p:sp>
      <p:pic>
        <p:nvPicPr>
          <p:cNvPr id="129" name="Google Shape;129;p27"/>
          <p:cNvPicPr preferRelativeResize="0"/>
          <p:nvPr/>
        </p:nvPicPr>
        <p:blipFill rotWithShape="1">
          <a:blip r:embed="rId2">
            <a:alphaModFix/>
          </a:blip>
          <a:srcRect b="0" l="49" r="59" t="0"/>
          <a:stretch/>
        </p:blipFill>
        <p:spPr>
          <a:xfrm>
            <a:off x="6315803" y="3617749"/>
            <a:ext cx="2359600" cy="1282050"/>
          </a:xfrm>
          <a:prstGeom prst="rect">
            <a:avLst/>
          </a:prstGeom>
          <a:noFill/>
          <a:ln>
            <a:noFill/>
          </a:ln>
        </p:spPr>
      </p:pic>
      <p:sp>
        <p:nvSpPr>
          <p:cNvPr id="130" name="Google Shape;130;p27"/>
          <p:cNvSpPr/>
          <p:nvPr/>
        </p:nvSpPr>
        <p:spPr>
          <a:xfrm>
            <a:off x="8699225" y="4459200"/>
            <a:ext cx="444900" cy="68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2"/>
        </a:solidFill>
      </p:bgPr>
    </p:bg>
    <p:spTree>
      <p:nvGrpSpPr>
        <p:cNvPr id="131" name="Shape 131"/>
        <p:cNvGrpSpPr/>
        <p:nvPr/>
      </p:nvGrpSpPr>
      <p:grpSpPr>
        <a:xfrm>
          <a:off x="0" y="0"/>
          <a:ext cx="0" cy="0"/>
          <a:chOff x="0" y="0"/>
          <a:chExt cx="0" cy="0"/>
        </a:xfrm>
      </p:grpSpPr>
      <p:sp>
        <p:nvSpPr>
          <p:cNvPr id="132" name="Google Shape;132;p28"/>
          <p:cNvSpPr txBox="1"/>
          <p:nvPr>
            <p:ph type="title"/>
          </p:nvPr>
        </p:nvSpPr>
        <p:spPr>
          <a:xfrm>
            <a:off x="458975" y="1438150"/>
            <a:ext cx="8226000" cy="3189600"/>
          </a:xfrm>
          <a:prstGeom prst="rect">
            <a:avLst/>
          </a:prstGeom>
        </p:spPr>
        <p:txBody>
          <a:bodyPr anchorCtr="0" anchor="t" bIns="0" lIns="0" spcFirstLastPara="1" rIns="0" wrap="square" tIns="0">
            <a:noAutofit/>
          </a:bodyPr>
          <a:lstStyle>
            <a:lvl1pPr lvl="0" rtl="0">
              <a:spcBef>
                <a:spcPts val="0"/>
              </a:spcBef>
              <a:spcAft>
                <a:spcPts val="0"/>
              </a:spcAft>
              <a:buClr>
                <a:schemeClr val="lt1"/>
              </a:buClr>
              <a:buSzPts val="3000"/>
              <a:buFont typeface="Montserrat SemiBold"/>
              <a:buNone/>
              <a:defRPr b="0" sz="3000">
                <a:solidFill>
                  <a:schemeClr val="lt1"/>
                </a:solidFill>
                <a:latin typeface="Montserrat SemiBold"/>
                <a:ea typeface="Montserrat SemiBold"/>
                <a:cs typeface="Montserrat SemiBold"/>
                <a:sym typeface="Montserrat SemiBold"/>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3" name="Google Shape;133;p28"/>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lvl1pPr lvl="0" rtl="0">
              <a:buNone/>
              <a:defRPr sz="800">
                <a:solidFill>
                  <a:schemeClr val="lt1"/>
                </a:solidFill>
                <a:latin typeface="Montserrat Medium"/>
                <a:ea typeface="Montserrat Medium"/>
                <a:cs typeface="Montserrat Medium"/>
                <a:sym typeface="Montserrat Medium"/>
              </a:defRPr>
            </a:lvl1pPr>
            <a:lvl2pPr lvl="1" rtl="0">
              <a:buNone/>
              <a:defRPr sz="800">
                <a:solidFill>
                  <a:schemeClr val="lt1"/>
                </a:solidFill>
                <a:latin typeface="Montserrat Medium"/>
                <a:ea typeface="Montserrat Medium"/>
                <a:cs typeface="Montserrat Medium"/>
                <a:sym typeface="Montserrat Medium"/>
              </a:defRPr>
            </a:lvl2pPr>
            <a:lvl3pPr lvl="2" rtl="0">
              <a:buNone/>
              <a:defRPr sz="800">
                <a:solidFill>
                  <a:schemeClr val="lt1"/>
                </a:solidFill>
                <a:latin typeface="Montserrat Medium"/>
                <a:ea typeface="Montserrat Medium"/>
                <a:cs typeface="Montserrat Medium"/>
                <a:sym typeface="Montserrat Medium"/>
              </a:defRPr>
            </a:lvl3pPr>
            <a:lvl4pPr lvl="3" rtl="0">
              <a:buNone/>
              <a:defRPr sz="800">
                <a:solidFill>
                  <a:schemeClr val="lt1"/>
                </a:solidFill>
                <a:latin typeface="Montserrat Medium"/>
                <a:ea typeface="Montserrat Medium"/>
                <a:cs typeface="Montserrat Medium"/>
                <a:sym typeface="Montserrat Medium"/>
              </a:defRPr>
            </a:lvl4pPr>
            <a:lvl5pPr lvl="4" rtl="0">
              <a:buNone/>
              <a:defRPr sz="800">
                <a:solidFill>
                  <a:schemeClr val="lt1"/>
                </a:solidFill>
                <a:latin typeface="Montserrat Medium"/>
                <a:ea typeface="Montserrat Medium"/>
                <a:cs typeface="Montserrat Medium"/>
                <a:sym typeface="Montserrat Medium"/>
              </a:defRPr>
            </a:lvl5pPr>
            <a:lvl6pPr lvl="5" rtl="0">
              <a:buNone/>
              <a:defRPr sz="800">
                <a:solidFill>
                  <a:schemeClr val="lt1"/>
                </a:solidFill>
                <a:latin typeface="Montserrat Medium"/>
                <a:ea typeface="Montserrat Medium"/>
                <a:cs typeface="Montserrat Medium"/>
                <a:sym typeface="Montserrat Medium"/>
              </a:defRPr>
            </a:lvl6pPr>
            <a:lvl7pPr lvl="6" rtl="0">
              <a:buNone/>
              <a:defRPr sz="800">
                <a:solidFill>
                  <a:schemeClr val="lt1"/>
                </a:solidFill>
                <a:latin typeface="Montserrat Medium"/>
                <a:ea typeface="Montserrat Medium"/>
                <a:cs typeface="Montserrat Medium"/>
                <a:sym typeface="Montserrat Medium"/>
              </a:defRPr>
            </a:lvl7pPr>
            <a:lvl8pPr lvl="7" rtl="0">
              <a:buNone/>
              <a:defRPr sz="800">
                <a:solidFill>
                  <a:schemeClr val="lt1"/>
                </a:solidFill>
                <a:latin typeface="Montserrat Medium"/>
                <a:ea typeface="Montserrat Medium"/>
                <a:cs typeface="Montserrat Medium"/>
                <a:sym typeface="Montserrat Medium"/>
              </a:defRPr>
            </a:lvl8pPr>
            <a:lvl9pPr lvl="8" rtl="0">
              <a:buNone/>
              <a:defRPr sz="800">
                <a:solidFill>
                  <a:schemeClr val="lt1"/>
                </a:solidFill>
                <a:latin typeface="Montserrat Medium"/>
                <a:ea typeface="Montserrat Medium"/>
                <a:cs typeface="Montserrat Medium"/>
                <a:sym typeface="Montserrat Medium"/>
              </a:defRPr>
            </a:lvl9pPr>
          </a:lstStyle>
          <a:p>
            <a:pPr indent="0" lvl="0" marL="0" rtl="0" algn="l">
              <a:spcBef>
                <a:spcPts val="0"/>
              </a:spcBef>
              <a:spcAft>
                <a:spcPts val="0"/>
              </a:spcAft>
              <a:buNone/>
            </a:pPr>
            <a:fld id="{00000000-1234-1234-1234-123412341234}" type="slidenum">
              <a:rPr lang="en-GB"/>
              <a:t>‹#›</a:t>
            </a:fld>
            <a:endParaRPr/>
          </a:p>
        </p:txBody>
      </p:sp>
      <p:pic>
        <p:nvPicPr>
          <p:cNvPr id="134" name="Google Shape;134;p28"/>
          <p:cNvPicPr preferRelativeResize="0"/>
          <p:nvPr/>
        </p:nvPicPr>
        <p:blipFill rotWithShape="1">
          <a:blip r:embed="rId2">
            <a:alphaModFix/>
          </a:blip>
          <a:srcRect b="0" l="9" r="0" t="0"/>
          <a:stretch/>
        </p:blipFill>
        <p:spPr>
          <a:xfrm>
            <a:off x="8704149" y="4502953"/>
            <a:ext cx="224426" cy="419177"/>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5" name="Shape 135"/>
        <p:cNvGrpSpPr/>
        <p:nvPr/>
      </p:nvGrpSpPr>
      <p:grpSpPr>
        <a:xfrm>
          <a:off x="0" y="0"/>
          <a:ext cx="0" cy="0"/>
          <a:chOff x="0" y="0"/>
          <a:chExt cx="0" cy="0"/>
        </a:xfrm>
      </p:grpSpPr>
      <p:sp>
        <p:nvSpPr>
          <p:cNvPr id="136" name="Google Shape;136;p29"/>
          <p:cNvSpPr txBox="1"/>
          <p:nvPr>
            <p:ph type="title"/>
          </p:nvPr>
        </p:nvSpPr>
        <p:spPr>
          <a:xfrm>
            <a:off x="458975" y="445025"/>
            <a:ext cx="8226000" cy="814500"/>
          </a:xfrm>
          <a:prstGeom prst="rect">
            <a:avLst/>
          </a:prstGeom>
        </p:spPr>
        <p:txBody>
          <a:bodyPr anchorCtr="0" anchor="t" bIns="0" lIns="0" spcFirstLastPara="1" rIns="0" wrap="square" tIns="0">
            <a:noAutofit/>
          </a:bodyPr>
          <a:lstStyle>
            <a:lvl1pPr lvl="0" rtl="0">
              <a:spcBef>
                <a:spcPts val="0"/>
              </a:spcBef>
              <a:spcAft>
                <a:spcPts val="0"/>
              </a:spcAft>
              <a:buSzPts val="2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7" name="Google Shape;137;p29"/>
          <p:cNvSpPr txBox="1"/>
          <p:nvPr>
            <p:ph idx="1" type="body"/>
          </p:nvPr>
        </p:nvSpPr>
        <p:spPr>
          <a:xfrm>
            <a:off x="458975" y="1438150"/>
            <a:ext cx="8226000" cy="29811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a:lvl1pPr>
            <a:lvl2pPr indent="-330200" lvl="1" marL="914400" rtl="0">
              <a:spcBef>
                <a:spcPts val="1000"/>
              </a:spcBef>
              <a:spcAft>
                <a:spcPts val="0"/>
              </a:spcAft>
              <a:buSzPts val="1600"/>
              <a:buChar char="–"/>
              <a:defRPr/>
            </a:lvl2pPr>
            <a:lvl3pPr indent="-317500" lvl="2" marL="1371600" rtl="0">
              <a:spcBef>
                <a:spcPts val="1000"/>
              </a:spcBef>
              <a:spcAft>
                <a:spcPts val="0"/>
              </a:spcAft>
              <a:buSzPts val="1400"/>
              <a:buChar char="–"/>
              <a:defRPr/>
            </a:lvl3pPr>
            <a:lvl4pPr indent="-317500" lvl="3" marL="1828800" rtl="0">
              <a:spcBef>
                <a:spcPts val="800"/>
              </a:spcBef>
              <a:spcAft>
                <a:spcPts val="0"/>
              </a:spcAft>
              <a:buSzPts val="1400"/>
              <a:buChar char="–"/>
              <a:defRPr/>
            </a:lvl4pPr>
            <a:lvl5pPr indent="-304800" lvl="4" marL="2286000" rtl="0">
              <a:spcBef>
                <a:spcPts val="800"/>
              </a:spcBef>
              <a:spcAft>
                <a:spcPts val="0"/>
              </a:spcAft>
              <a:buSzPts val="1200"/>
              <a:buChar char="–"/>
              <a:defRPr/>
            </a:lvl5pPr>
            <a:lvl6pPr indent="-304800" lvl="5" marL="2743200" rtl="0">
              <a:spcBef>
                <a:spcPts val="600"/>
              </a:spcBef>
              <a:spcAft>
                <a:spcPts val="0"/>
              </a:spcAft>
              <a:buSzPts val="1200"/>
              <a:buChar char="–"/>
              <a:defRPr/>
            </a:lvl6pPr>
            <a:lvl7pPr indent="-292100" lvl="6" marL="3200400" rtl="0">
              <a:spcBef>
                <a:spcPts val="600"/>
              </a:spcBef>
              <a:spcAft>
                <a:spcPts val="0"/>
              </a:spcAft>
              <a:buSzPts val="1000"/>
              <a:buChar char="–"/>
              <a:defRPr/>
            </a:lvl7pPr>
            <a:lvl8pPr indent="-292100" lvl="7" marL="3657600" rtl="0">
              <a:spcBef>
                <a:spcPts val="400"/>
              </a:spcBef>
              <a:spcAft>
                <a:spcPts val="0"/>
              </a:spcAft>
              <a:buSzPts val="1000"/>
              <a:buChar char="–"/>
              <a:defRPr/>
            </a:lvl8pPr>
            <a:lvl9pPr indent="-279400" lvl="8" marL="4114800" rtl="0">
              <a:spcBef>
                <a:spcPts val="400"/>
              </a:spcBef>
              <a:spcAft>
                <a:spcPts val="200"/>
              </a:spcAft>
              <a:buSzPts val="800"/>
              <a:buChar char="–"/>
              <a:defRPr/>
            </a:lvl9pPr>
          </a:lstStyle>
          <a:p/>
        </p:txBody>
      </p:sp>
      <p:sp>
        <p:nvSpPr>
          <p:cNvPr id="138" name="Google Shape;138;p29"/>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lvl1pPr lvl="0" rtl="0">
              <a:buNone/>
              <a:defRPr sz="800">
                <a:latin typeface="Montserrat Medium"/>
                <a:ea typeface="Montserrat Medium"/>
                <a:cs typeface="Montserrat Medium"/>
                <a:sym typeface="Montserrat Medium"/>
              </a:defRPr>
            </a:lvl1pPr>
            <a:lvl2pPr lvl="1" rtl="0">
              <a:buNone/>
              <a:defRPr sz="800">
                <a:latin typeface="Montserrat Medium"/>
                <a:ea typeface="Montserrat Medium"/>
                <a:cs typeface="Montserrat Medium"/>
                <a:sym typeface="Montserrat Medium"/>
              </a:defRPr>
            </a:lvl2pPr>
            <a:lvl3pPr lvl="2" rtl="0">
              <a:buNone/>
              <a:defRPr sz="800">
                <a:latin typeface="Montserrat Medium"/>
                <a:ea typeface="Montserrat Medium"/>
                <a:cs typeface="Montserrat Medium"/>
                <a:sym typeface="Montserrat Medium"/>
              </a:defRPr>
            </a:lvl3pPr>
            <a:lvl4pPr lvl="3" rtl="0">
              <a:buNone/>
              <a:defRPr sz="800">
                <a:latin typeface="Montserrat Medium"/>
                <a:ea typeface="Montserrat Medium"/>
                <a:cs typeface="Montserrat Medium"/>
                <a:sym typeface="Montserrat Medium"/>
              </a:defRPr>
            </a:lvl4pPr>
            <a:lvl5pPr lvl="4" rtl="0">
              <a:buNone/>
              <a:defRPr sz="800">
                <a:latin typeface="Montserrat Medium"/>
                <a:ea typeface="Montserrat Medium"/>
                <a:cs typeface="Montserrat Medium"/>
                <a:sym typeface="Montserrat Medium"/>
              </a:defRPr>
            </a:lvl5pPr>
            <a:lvl6pPr lvl="5" rtl="0">
              <a:buNone/>
              <a:defRPr sz="800">
                <a:latin typeface="Montserrat Medium"/>
                <a:ea typeface="Montserrat Medium"/>
                <a:cs typeface="Montserrat Medium"/>
                <a:sym typeface="Montserrat Medium"/>
              </a:defRPr>
            </a:lvl6pPr>
            <a:lvl7pPr lvl="6" rtl="0">
              <a:buNone/>
              <a:defRPr sz="800">
                <a:latin typeface="Montserrat Medium"/>
                <a:ea typeface="Montserrat Medium"/>
                <a:cs typeface="Montserrat Medium"/>
                <a:sym typeface="Montserrat Medium"/>
              </a:defRPr>
            </a:lvl7pPr>
            <a:lvl8pPr lvl="7" rtl="0">
              <a:buNone/>
              <a:defRPr sz="800">
                <a:latin typeface="Montserrat Medium"/>
                <a:ea typeface="Montserrat Medium"/>
                <a:cs typeface="Montserrat Medium"/>
                <a:sym typeface="Montserrat Medium"/>
              </a:defRPr>
            </a:lvl8pPr>
            <a:lvl9pPr lvl="8" rtl="0">
              <a:buNone/>
              <a:defRPr sz="800">
                <a:latin typeface="Montserrat Medium"/>
                <a:ea typeface="Montserrat Medium"/>
                <a:cs typeface="Montserrat Medium"/>
                <a:sym typeface="Montserrat Medium"/>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9" name="Shape 139"/>
        <p:cNvGrpSpPr/>
        <p:nvPr/>
      </p:nvGrpSpPr>
      <p:grpSpPr>
        <a:xfrm>
          <a:off x="0" y="0"/>
          <a:ext cx="0" cy="0"/>
          <a:chOff x="0" y="0"/>
          <a:chExt cx="0" cy="0"/>
        </a:xfrm>
      </p:grpSpPr>
      <p:sp>
        <p:nvSpPr>
          <p:cNvPr id="140" name="Google Shape;140;p30"/>
          <p:cNvSpPr txBox="1"/>
          <p:nvPr>
            <p:ph type="title"/>
          </p:nvPr>
        </p:nvSpPr>
        <p:spPr>
          <a:xfrm>
            <a:off x="458975" y="445025"/>
            <a:ext cx="3951000" cy="814500"/>
          </a:xfrm>
          <a:prstGeom prst="rect">
            <a:avLst/>
          </a:prstGeom>
        </p:spPr>
        <p:txBody>
          <a:bodyPr anchorCtr="0" anchor="t" bIns="0" lIns="0" spcFirstLastPara="1" rIns="0" wrap="square" tIns="0">
            <a:noAutofit/>
          </a:bodyPr>
          <a:lstStyle>
            <a:lvl1pPr lvl="0" rtl="0">
              <a:spcBef>
                <a:spcPts val="0"/>
              </a:spcBef>
              <a:spcAft>
                <a:spcPts val="0"/>
              </a:spcAft>
              <a:buSzPts val="2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1" name="Google Shape;141;p30"/>
          <p:cNvSpPr txBox="1"/>
          <p:nvPr>
            <p:ph idx="1" type="body"/>
          </p:nvPr>
        </p:nvSpPr>
        <p:spPr>
          <a:xfrm>
            <a:off x="458975" y="1438150"/>
            <a:ext cx="3951000" cy="29811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a:lvl1pPr>
            <a:lvl2pPr indent="-330200" lvl="1" marL="914400" rtl="0">
              <a:spcBef>
                <a:spcPts val="1000"/>
              </a:spcBef>
              <a:spcAft>
                <a:spcPts val="0"/>
              </a:spcAft>
              <a:buSzPts val="1600"/>
              <a:buChar char="–"/>
              <a:defRPr/>
            </a:lvl2pPr>
            <a:lvl3pPr indent="-317500" lvl="2" marL="1371600" rtl="0">
              <a:spcBef>
                <a:spcPts val="1000"/>
              </a:spcBef>
              <a:spcAft>
                <a:spcPts val="0"/>
              </a:spcAft>
              <a:buSzPts val="1400"/>
              <a:buChar char="–"/>
              <a:defRPr/>
            </a:lvl3pPr>
            <a:lvl4pPr indent="-317500" lvl="3" marL="1828800" rtl="0">
              <a:spcBef>
                <a:spcPts val="800"/>
              </a:spcBef>
              <a:spcAft>
                <a:spcPts val="0"/>
              </a:spcAft>
              <a:buSzPts val="1400"/>
              <a:buChar char="–"/>
              <a:defRPr/>
            </a:lvl4pPr>
            <a:lvl5pPr indent="-304800" lvl="4" marL="2286000" rtl="0">
              <a:spcBef>
                <a:spcPts val="800"/>
              </a:spcBef>
              <a:spcAft>
                <a:spcPts val="0"/>
              </a:spcAft>
              <a:buSzPts val="1200"/>
              <a:buChar char="–"/>
              <a:defRPr sz="1200"/>
            </a:lvl5pPr>
            <a:lvl6pPr indent="-304800" lvl="5" marL="2743200" rtl="0">
              <a:spcBef>
                <a:spcPts val="600"/>
              </a:spcBef>
              <a:spcAft>
                <a:spcPts val="0"/>
              </a:spcAft>
              <a:buSzPts val="1200"/>
              <a:buChar char="–"/>
              <a:defRPr sz="1200"/>
            </a:lvl6pPr>
            <a:lvl7pPr indent="-292100" lvl="6" marL="3200400" rtl="0">
              <a:spcBef>
                <a:spcPts val="600"/>
              </a:spcBef>
              <a:spcAft>
                <a:spcPts val="0"/>
              </a:spcAft>
              <a:buSzPts val="1000"/>
              <a:buChar char="–"/>
              <a:defRPr/>
            </a:lvl7pPr>
            <a:lvl8pPr indent="-292100" lvl="7" marL="3657600" rtl="0">
              <a:spcBef>
                <a:spcPts val="400"/>
              </a:spcBef>
              <a:spcAft>
                <a:spcPts val="0"/>
              </a:spcAft>
              <a:buSzPts val="1000"/>
              <a:buChar char="–"/>
              <a:defRPr/>
            </a:lvl8pPr>
            <a:lvl9pPr indent="-279400" lvl="8" marL="4114800" rtl="0">
              <a:spcBef>
                <a:spcPts val="400"/>
              </a:spcBef>
              <a:spcAft>
                <a:spcPts val="200"/>
              </a:spcAft>
              <a:buSzPts val="800"/>
              <a:buChar char="–"/>
              <a:defRPr/>
            </a:lvl9pPr>
          </a:lstStyle>
          <a:p/>
        </p:txBody>
      </p:sp>
      <p:sp>
        <p:nvSpPr>
          <p:cNvPr id="142" name="Google Shape;142;p30"/>
          <p:cNvSpPr txBox="1"/>
          <p:nvPr>
            <p:ph idx="2" type="body"/>
          </p:nvPr>
        </p:nvSpPr>
        <p:spPr>
          <a:xfrm>
            <a:off x="4733975" y="1438150"/>
            <a:ext cx="3951000" cy="29811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a:lvl1pPr>
            <a:lvl2pPr indent="-330200" lvl="1" marL="914400" rtl="0">
              <a:spcBef>
                <a:spcPts val="1000"/>
              </a:spcBef>
              <a:spcAft>
                <a:spcPts val="0"/>
              </a:spcAft>
              <a:buSzPts val="1600"/>
              <a:buChar char="–"/>
              <a:defRPr/>
            </a:lvl2pPr>
            <a:lvl3pPr indent="-317500" lvl="2" marL="1371600" rtl="0">
              <a:spcBef>
                <a:spcPts val="1000"/>
              </a:spcBef>
              <a:spcAft>
                <a:spcPts val="0"/>
              </a:spcAft>
              <a:buSzPts val="1400"/>
              <a:buChar char="–"/>
              <a:defRPr/>
            </a:lvl3pPr>
            <a:lvl4pPr indent="-317500" lvl="3" marL="1828800" rtl="0">
              <a:spcBef>
                <a:spcPts val="800"/>
              </a:spcBef>
              <a:spcAft>
                <a:spcPts val="0"/>
              </a:spcAft>
              <a:buSzPts val="1400"/>
              <a:buChar char="–"/>
              <a:defRPr/>
            </a:lvl4pPr>
            <a:lvl5pPr indent="-304800" lvl="4" marL="2286000" rtl="0">
              <a:spcBef>
                <a:spcPts val="800"/>
              </a:spcBef>
              <a:spcAft>
                <a:spcPts val="0"/>
              </a:spcAft>
              <a:buSzPts val="1200"/>
              <a:buChar char="–"/>
              <a:defRPr sz="1200"/>
            </a:lvl5pPr>
            <a:lvl6pPr indent="-304800" lvl="5" marL="2743200" rtl="0">
              <a:spcBef>
                <a:spcPts val="600"/>
              </a:spcBef>
              <a:spcAft>
                <a:spcPts val="0"/>
              </a:spcAft>
              <a:buSzPts val="1200"/>
              <a:buChar char="–"/>
              <a:defRPr sz="1200"/>
            </a:lvl6pPr>
            <a:lvl7pPr indent="-292100" lvl="6" marL="3200400" rtl="0">
              <a:spcBef>
                <a:spcPts val="600"/>
              </a:spcBef>
              <a:spcAft>
                <a:spcPts val="0"/>
              </a:spcAft>
              <a:buSzPts val="1000"/>
              <a:buChar char="–"/>
              <a:defRPr/>
            </a:lvl7pPr>
            <a:lvl8pPr indent="-292100" lvl="7" marL="3657600" rtl="0">
              <a:spcBef>
                <a:spcPts val="400"/>
              </a:spcBef>
              <a:spcAft>
                <a:spcPts val="0"/>
              </a:spcAft>
              <a:buSzPts val="1000"/>
              <a:buChar char="–"/>
              <a:defRPr/>
            </a:lvl8pPr>
            <a:lvl9pPr indent="-279400" lvl="8" marL="4114800" rtl="0">
              <a:spcBef>
                <a:spcPts val="400"/>
              </a:spcBef>
              <a:spcAft>
                <a:spcPts val="200"/>
              </a:spcAft>
              <a:buSzPts val="800"/>
              <a:buChar char="–"/>
              <a:defRPr/>
            </a:lvl9pPr>
          </a:lstStyle>
          <a:p/>
        </p:txBody>
      </p:sp>
      <p:sp>
        <p:nvSpPr>
          <p:cNvPr id="143" name="Google Shape;143;p30"/>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lvl1pPr lvl="0" rtl="0">
              <a:buNone/>
              <a:defRPr sz="800">
                <a:latin typeface="Montserrat Medium"/>
                <a:ea typeface="Montserrat Medium"/>
                <a:cs typeface="Montserrat Medium"/>
                <a:sym typeface="Montserrat Medium"/>
              </a:defRPr>
            </a:lvl1pPr>
            <a:lvl2pPr lvl="1" rtl="0">
              <a:buNone/>
              <a:defRPr sz="800">
                <a:latin typeface="Montserrat Medium"/>
                <a:ea typeface="Montserrat Medium"/>
                <a:cs typeface="Montserrat Medium"/>
                <a:sym typeface="Montserrat Medium"/>
              </a:defRPr>
            </a:lvl2pPr>
            <a:lvl3pPr lvl="2" rtl="0">
              <a:buNone/>
              <a:defRPr sz="800">
                <a:latin typeface="Montserrat Medium"/>
                <a:ea typeface="Montserrat Medium"/>
                <a:cs typeface="Montserrat Medium"/>
                <a:sym typeface="Montserrat Medium"/>
              </a:defRPr>
            </a:lvl3pPr>
            <a:lvl4pPr lvl="3" rtl="0">
              <a:buNone/>
              <a:defRPr sz="800">
                <a:latin typeface="Montserrat Medium"/>
                <a:ea typeface="Montserrat Medium"/>
                <a:cs typeface="Montserrat Medium"/>
                <a:sym typeface="Montserrat Medium"/>
              </a:defRPr>
            </a:lvl4pPr>
            <a:lvl5pPr lvl="4" rtl="0">
              <a:buNone/>
              <a:defRPr sz="800">
                <a:latin typeface="Montserrat Medium"/>
                <a:ea typeface="Montserrat Medium"/>
                <a:cs typeface="Montserrat Medium"/>
                <a:sym typeface="Montserrat Medium"/>
              </a:defRPr>
            </a:lvl5pPr>
            <a:lvl6pPr lvl="5" rtl="0">
              <a:buNone/>
              <a:defRPr sz="800">
                <a:latin typeface="Montserrat Medium"/>
                <a:ea typeface="Montserrat Medium"/>
                <a:cs typeface="Montserrat Medium"/>
                <a:sym typeface="Montserrat Medium"/>
              </a:defRPr>
            </a:lvl6pPr>
            <a:lvl7pPr lvl="6" rtl="0">
              <a:buNone/>
              <a:defRPr sz="800">
                <a:latin typeface="Montserrat Medium"/>
                <a:ea typeface="Montserrat Medium"/>
                <a:cs typeface="Montserrat Medium"/>
                <a:sym typeface="Montserrat Medium"/>
              </a:defRPr>
            </a:lvl7pPr>
            <a:lvl8pPr lvl="7" rtl="0">
              <a:buNone/>
              <a:defRPr sz="800">
                <a:latin typeface="Montserrat Medium"/>
                <a:ea typeface="Montserrat Medium"/>
                <a:cs typeface="Montserrat Medium"/>
                <a:sym typeface="Montserrat Medium"/>
              </a:defRPr>
            </a:lvl8pPr>
            <a:lvl9pPr lvl="8" rtl="0">
              <a:buNone/>
              <a:defRPr sz="800">
                <a:latin typeface="Montserrat Medium"/>
                <a:ea typeface="Montserrat Medium"/>
                <a:cs typeface="Montserrat Medium"/>
                <a:sym typeface="Montserrat Medium"/>
              </a:defRPr>
            </a:lvl9pPr>
          </a:lstStyle>
          <a:p>
            <a:pPr indent="0" lvl="0" marL="0" rtl="0" algn="l">
              <a:spcBef>
                <a:spcPts val="0"/>
              </a:spcBef>
              <a:spcAft>
                <a:spcPts val="0"/>
              </a:spcAft>
              <a:buNone/>
            </a:pPr>
            <a:fld id="{00000000-1234-1234-1234-123412341234}" type="slidenum">
              <a:rPr lang="en-GB"/>
              <a:t>‹#›</a:t>
            </a:fld>
            <a:endParaRPr/>
          </a:p>
        </p:txBody>
      </p:sp>
      <p:sp>
        <p:nvSpPr>
          <p:cNvPr id="144" name="Google Shape;144;p30"/>
          <p:cNvSpPr txBox="1"/>
          <p:nvPr>
            <p:ph idx="3" type="title"/>
          </p:nvPr>
        </p:nvSpPr>
        <p:spPr>
          <a:xfrm>
            <a:off x="4733975" y="445025"/>
            <a:ext cx="3951000" cy="814500"/>
          </a:xfrm>
          <a:prstGeom prst="rect">
            <a:avLst/>
          </a:prstGeom>
        </p:spPr>
        <p:txBody>
          <a:bodyPr anchorCtr="0" anchor="t" bIns="0" lIns="0" spcFirstLastPara="1" rIns="0" wrap="square" tIns="0">
            <a:noAutofit/>
          </a:bodyPr>
          <a:lstStyle>
            <a:lvl1pPr lvl="0" rtl="0">
              <a:spcBef>
                <a:spcPts val="0"/>
              </a:spcBef>
              <a:spcAft>
                <a:spcPts val="0"/>
              </a:spcAft>
              <a:buSzPts val="2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5" name="Shape 145"/>
        <p:cNvGrpSpPr/>
        <p:nvPr/>
      </p:nvGrpSpPr>
      <p:grpSpPr>
        <a:xfrm>
          <a:off x="0" y="0"/>
          <a:ext cx="0" cy="0"/>
          <a:chOff x="0" y="0"/>
          <a:chExt cx="0" cy="0"/>
        </a:xfrm>
      </p:grpSpPr>
      <p:sp>
        <p:nvSpPr>
          <p:cNvPr id="146" name="Google Shape;146;p31"/>
          <p:cNvSpPr txBox="1"/>
          <p:nvPr>
            <p:ph type="title"/>
          </p:nvPr>
        </p:nvSpPr>
        <p:spPr>
          <a:xfrm>
            <a:off x="458975" y="445025"/>
            <a:ext cx="8226000" cy="814500"/>
          </a:xfrm>
          <a:prstGeom prst="rect">
            <a:avLst/>
          </a:prstGeom>
        </p:spPr>
        <p:txBody>
          <a:bodyPr anchorCtr="0" anchor="t" bIns="0" lIns="0" spcFirstLastPara="1" rIns="0" wrap="square" tIns="0">
            <a:noAutofit/>
          </a:bodyPr>
          <a:lstStyle>
            <a:lvl1pPr lvl="0" rtl="0">
              <a:spcBef>
                <a:spcPts val="0"/>
              </a:spcBef>
              <a:spcAft>
                <a:spcPts val="0"/>
              </a:spcAft>
              <a:buSzPts val="2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7" name="Google Shape;147;p31"/>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lvl1pPr lvl="0" rtl="0">
              <a:buNone/>
              <a:defRPr sz="800">
                <a:latin typeface="Montserrat Medium"/>
                <a:ea typeface="Montserrat Medium"/>
                <a:cs typeface="Montserrat Medium"/>
                <a:sym typeface="Montserrat Medium"/>
              </a:defRPr>
            </a:lvl1pPr>
            <a:lvl2pPr lvl="1" rtl="0">
              <a:buNone/>
              <a:defRPr sz="800">
                <a:latin typeface="Montserrat Medium"/>
                <a:ea typeface="Montserrat Medium"/>
                <a:cs typeface="Montserrat Medium"/>
                <a:sym typeface="Montserrat Medium"/>
              </a:defRPr>
            </a:lvl2pPr>
            <a:lvl3pPr lvl="2" rtl="0">
              <a:buNone/>
              <a:defRPr sz="800">
                <a:latin typeface="Montserrat Medium"/>
                <a:ea typeface="Montserrat Medium"/>
                <a:cs typeface="Montserrat Medium"/>
                <a:sym typeface="Montserrat Medium"/>
              </a:defRPr>
            </a:lvl3pPr>
            <a:lvl4pPr lvl="3" rtl="0">
              <a:buNone/>
              <a:defRPr sz="800">
                <a:latin typeface="Montserrat Medium"/>
                <a:ea typeface="Montserrat Medium"/>
                <a:cs typeface="Montserrat Medium"/>
                <a:sym typeface="Montserrat Medium"/>
              </a:defRPr>
            </a:lvl4pPr>
            <a:lvl5pPr lvl="4" rtl="0">
              <a:buNone/>
              <a:defRPr sz="800">
                <a:latin typeface="Montserrat Medium"/>
                <a:ea typeface="Montserrat Medium"/>
                <a:cs typeface="Montserrat Medium"/>
                <a:sym typeface="Montserrat Medium"/>
              </a:defRPr>
            </a:lvl5pPr>
            <a:lvl6pPr lvl="5" rtl="0">
              <a:buNone/>
              <a:defRPr sz="800">
                <a:latin typeface="Montserrat Medium"/>
                <a:ea typeface="Montserrat Medium"/>
                <a:cs typeface="Montserrat Medium"/>
                <a:sym typeface="Montserrat Medium"/>
              </a:defRPr>
            </a:lvl6pPr>
            <a:lvl7pPr lvl="6" rtl="0">
              <a:buNone/>
              <a:defRPr sz="800">
                <a:latin typeface="Montserrat Medium"/>
                <a:ea typeface="Montserrat Medium"/>
                <a:cs typeface="Montserrat Medium"/>
                <a:sym typeface="Montserrat Medium"/>
              </a:defRPr>
            </a:lvl7pPr>
            <a:lvl8pPr lvl="7" rtl="0">
              <a:buNone/>
              <a:defRPr sz="800">
                <a:latin typeface="Montserrat Medium"/>
                <a:ea typeface="Montserrat Medium"/>
                <a:cs typeface="Montserrat Medium"/>
                <a:sym typeface="Montserrat Medium"/>
              </a:defRPr>
            </a:lvl8pPr>
            <a:lvl9pPr lvl="8" rtl="0">
              <a:buNone/>
              <a:defRPr sz="800">
                <a:latin typeface="Montserrat Medium"/>
                <a:ea typeface="Montserrat Medium"/>
                <a:cs typeface="Montserrat Medium"/>
                <a:sym typeface="Montserrat Medium"/>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slide with three elements">
  <p:cSld name="TITLE_ONLY_1">
    <p:spTree>
      <p:nvGrpSpPr>
        <p:cNvPr id="148" name="Shape 148"/>
        <p:cNvGrpSpPr/>
        <p:nvPr/>
      </p:nvGrpSpPr>
      <p:grpSpPr>
        <a:xfrm>
          <a:off x="0" y="0"/>
          <a:ext cx="0" cy="0"/>
          <a:chOff x="0" y="0"/>
          <a:chExt cx="0" cy="0"/>
        </a:xfrm>
      </p:grpSpPr>
      <p:sp>
        <p:nvSpPr>
          <p:cNvPr id="149" name="Google Shape;149;p32"/>
          <p:cNvSpPr txBox="1"/>
          <p:nvPr>
            <p:ph type="title"/>
          </p:nvPr>
        </p:nvSpPr>
        <p:spPr>
          <a:xfrm>
            <a:off x="458975" y="445025"/>
            <a:ext cx="8226000" cy="814500"/>
          </a:xfrm>
          <a:prstGeom prst="rect">
            <a:avLst/>
          </a:prstGeom>
        </p:spPr>
        <p:txBody>
          <a:bodyPr anchorCtr="0" anchor="t" bIns="0" lIns="0" spcFirstLastPara="1" rIns="0" wrap="square" tIns="0">
            <a:noAutofit/>
          </a:bodyPr>
          <a:lstStyle>
            <a:lvl1pPr lvl="0" rtl="0">
              <a:spcBef>
                <a:spcPts val="0"/>
              </a:spcBef>
              <a:spcAft>
                <a:spcPts val="0"/>
              </a:spcAft>
              <a:buSzPts val="2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0" name="Google Shape;150;p32"/>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lvl1pPr lvl="0" rtl="0">
              <a:buNone/>
              <a:defRPr sz="800">
                <a:latin typeface="Montserrat Medium"/>
                <a:ea typeface="Montserrat Medium"/>
                <a:cs typeface="Montserrat Medium"/>
                <a:sym typeface="Montserrat Medium"/>
              </a:defRPr>
            </a:lvl1pPr>
            <a:lvl2pPr lvl="1" rtl="0">
              <a:buNone/>
              <a:defRPr sz="800">
                <a:latin typeface="Montserrat Medium"/>
                <a:ea typeface="Montserrat Medium"/>
                <a:cs typeface="Montserrat Medium"/>
                <a:sym typeface="Montserrat Medium"/>
              </a:defRPr>
            </a:lvl2pPr>
            <a:lvl3pPr lvl="2" rtl="0">
              <a:buNone/>
              <a:defRPr sz="800">
                <a:latin typeface="Montserrat Medium"/>
                <a:ea typeface="Montserrat Medium"/>
                <a:cs typeface="Montserrat Medium"/>
                <a:sym typeface="Montserrat Medium"/>
              </a:defRPr>
            </a:lvl3pPr>
            <a:lvl4pPr lvl="3" rtl="0">
              <a:buNone/>
              <a:defRPr sz="800">
                <a:latin typeface="Montserrat Medium"/>
                <a:ea typeface="Montserrat Medium"/>
                <a:cs typeface="Montserrat Medium"/>
                <a:sym typeface="Montserrat Medium"/>
              </a:defRPr>
            </a:lvl4pPr>
            <a:lvl5pPr lvl="4" rtl="0">
              <a:buNone/>
              <a:defRPr sz="800">
                <a:latin typeface="Montserrat Medium"/>
                <a:ea typeface="Montserrat Medium"/>
                <a:cs typeface="Montserrat Medium"/>
                <a:sym typeface="Montserrat Medium"/>
              </a:defRPr>
            </a:lvl5pPr>
            <a:lvl6pPr lvl="5" rtl="0">
              <a:buNone/>
              <a:defRPr sz="800">
                <a:latin typeface="Montserrat Medium"/>
                <a:ea typeface="Montserrat Medium"/>
                <a:cs typeface="Montserrat Medium"/>
                <a:sym typeface="Montserrat Medium"/>
              </a:defRPr>
            </a:lvl6pPr>
            <a:lvl7pPr lvl="6" rtl="0">
              <a:buNone/>
              <a:defRPr sz="800">
                <a:latin typeface="Montserrat Medium"/>
                <a:ea typeface="Montserrat Medium"/>
                <a:cs typeface="Montserrat Medium"/>
                <a:sym typeface="Montserrat Medium"/>
              </a:defRPr>
            </a:lvl7pPr>
            <a:lvl8pPr lvl="7" rtl="0">
              <a:buNone/>
              <a:defRPr sz="800">
                <a:latin typeface="Montserrat Medium"/>
                <a:ea typeface="Montserrat Medium"/>
                <a:cs typeface="Montserrat Medium"/>
                <a:sym typeface="Montserrat Medium"/>
              </a:defRPr>
            </a:lvl8pPr>
            <a:lvl9pPr lvl="8" rtl="0">
              <a:buNone/>
              <a:defRPr sz="800">
                <a:latin typeface="Montserrat Medium"/>
                <a:ea typeface="Montserrat Medium"/>
                <a:cs typeface="Montserrat Medium"/>
                <a:sym typeface="Montserrat Medium"/>
              </a:defRPr>
            </a:lvl9pPr>
          </a:lstStyle>
          <a:p>
            <a:pPr indent="0" lvl="0" marL="0" rtl="0" algn="l">
              <a:spcBef>
                <a:spcPts val="0"/>
              </a:spcBef>
              <a:spcAft>
                <a:spcPts val="0"/>
              </a:spcAft>
              <a:buNone/>
            </a:pPr>
            <a:fld id="{00000000-1234-1234-1234-123412341234}" type="slidenum">
              <a:rPr lang="en-GB"/>
              <a:t>‹#›</a:t>
            </a:fld>
            <a:endParaRPr/>
          </a:p>
        </p:txBody>
      </p:sp>
      <p:sp>
        <p:nvSpPr>
          <p:cNvPr id="151" name="Google Shape;151;p32"/>
          <p:cNvSpPr txBox="1"/>
          <p:nvPr>
            <p:ph idx="1" type="body"/>
          </p:nvPr>
        </p:nvSpPr>
        <p:spPr>
          <a:xfrm>
            <a:off x="453200" y="1428925"/>
            <a:ext cx="8231700" cy="4053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a:lvl1pPr>
            <a:lvl2pPr indent="-330200" lvl="1" marL="914400" rtl="0">
              <a:spcBef>
                <a:spcPts val="1000"/>
              </a:spcBef>
              <a:spcAft>
                <a:spcPts val="0"/>
              </a:spcAft>
              <a:buSzPts val="1600"/>
              <a:buChar char="–"/>
              <a:defRPr/>
            </a:lvl2pPr>
            <a:lvl3pPr indent="-317500" lvl="2" marL="1371600" rtl="0">
              <a:spcBef>
                <a:spcPts val="1000"/>
              </a:spcBef>
              <a:spcAft>
                <a:spcPts val="0"/>
              </a:spcAft>
              <a:buSzPts val="1400"/>
              <a:buChar char="–"/>
              <a:defRPr/>
            </a:lvl3pPr>
            <a:lvl4pPr indent="-317500" lvl="3" marL="1828800" rtl="0">
              <a:spcBef>
                <a:spcPts val="800"/>
              </a:spcBef>
              <a:spcAft>
                <a:spcPts val="0"/>
              </a:spcAft>
              <a:buSzPts val="1400"/>
              <a:buChar char="–"/>
              <a:defRPr/>
            </a:lvl4pPr>
            <a:lvl5pPr indent="-304800" lvl="4" marL="2286000" rtl="0">
              <a:spcBef>
                <a:spcPts val="800"/>
              </a:spcBef>
              <a:spcAft>
                <a:spcPts val="0"/>
              </a:spcAft>
              <a:buSzPts val="1200"/>
              <a:buChar char="–"/>
              <a:defRPr/>
            </a:lvl5pPr>
            <a:lvl6pPr indent="-304800" lvl="5" marL="2743200" rtl="0">
              <a:spcBef>
                <a:spcPts val="600"/>
              </a:spcBef>
              <a:spcAft>
                <a:spcPts val="0"/>
              </a:spcAft>
              <a:buSzPts val="1200"/>
              <a:buChar char="–"/>
              <a:defRPr/>
            </a:lvl6pPr>
            <a:lvl7pPr indent="-292100" lvl="6" marL="3200400" rtl="0">
              <a:spcBef>
                <a:spcPts val="600"/>
              </a:spcBef>
              <a:spcAft>
                <a:spcPts val="0"/>
              </a:spcAft>
              <a:buSzPts val="1000"/>
              <a:buChar char="–"/>
              <a:defRPr/>
            </a:lvl7pPr>
            <a:lvl8pPr indent="-292100" lvl="7" marL="3657600" rtl="0">
              <a:spcBef>
                <a:spcPts val="400"/>
              </a:spcBef>
              <a:spcAft>
                <a:spcPts val="0"/>
              </a:spcAft>
              <a:buSzPts val="1000"/>
              <a:buChar char="–"/>
              <a:defRPr/>
            </a:lvl8pPr>
            <a:lvl9pPr indent="-279400" lvl="8" marL="4114800" rtl="0">
              <a:spcBef>
                <a:spcPts val="400"/>
              </a:spcBef>
              <a:spcAft>
                <a:spcPts val="200"/>
              </a:spcAft>
              <a:buSzPts val="800"/>
              <a:buChar char="–"/>
              <a:defRPr/>
            </a:lvl9pPr>
          </a:lstStyle>
          <a:p/>
        </p:txBody>
      </p:sp>
      <p:sp>
        <p:nvSpPr>
          <p:cNvPr id="152" name="Google Shape;152;p32"/>
          <p:cNvSpPr txBox="1"/>
          <p:nvPr>
            <p:ph idx="2" type="subTitle"/>
          </p:nvPr>
        </p:nvSpPr>
        <p:spPr>
          <a:xfrm>
            <a:off x="458975" y="1882125"/>
            <a:ext cx="2585400" cy="453300"/>
          </a:xfrm>
          <a:prstGeom prst="rect">
            <a:avLst/>
          </a:prstGeom>
          <a:solidFill>
            <a:schemeClr val="accent1"/>
          </a:solidFill>
        </p:spPr>
        <p:txBody>
          <a:bodyPr anchorCtr="0" anchor="t" bIns="91425" lIns="91425" spcFirstLastPara="1" rIns="91425" wrap="square" tIns="90000">
            <a:noAutofit/>
          </a:bodyPr>
          <a:lstStyle>
            <a:lvl1pPr lvl="0" rtl="0">
              <a:spcBef>
                <a:spcPts val="0"/>
              </a:spcBef>
              <a:spcAft>
                <a:spcPts val="0"/>
              </a:spcAft>
              <a:buNone/>
              <a:defRPr>
                <a:solidFill>
                  <a:schemeClr val="lt1"/>
                </a:solidFill>
                <a:latin typeface="Montserrat SemiBold"/>
                <a:ea typeface="Montserrat SemiBold"/>
                <a:cs typeface="Montserrat SemiBold"/>
                <a:sym typeface="Montserrat SemiBo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53" name="Google Shape;153;p32"/>
          <p:cNvSpPr txBox="1"/>
          <p:nvPr>
            <p:ph idx="3" type="body"/>
          </p:nvPr>
        </p:nvSpPr>
        <p:spPr>
          <a:xfrm>
            <a:off x="458975" y="2492625"/>
            <a:ext cx="2585400" cy="1926600"/>
          </a:xfrm>
          <a:prstGeom prst="rect">
            <a:avLst/>
          </a:prstGeom>
          <a:ln cap="flat" cmpd="sng" w="9525">
            <a:solidFill>
              <a:srgbClr val="999999"/>
            </a:solidFill>
            <a:prstDash val="solid"/>
            <a:round/>
            <a:headEnd len="sm" w="sm" type="none"/>
            <a:tailEnd len="sm" w="sm" type="none"/>
          </a:ln>
        </p:spPr>
        <p:txBody>
          <a:bodyPr anchorCtr="0" anchor="t" bIns="91425" lIns="91425" spcFirstLastPara="1" rIns="91425" wrap="square" tIns="90000">
            <a:noAutofit/>
          </a:bodyPr>
          <a:lstStyle>
            <a:lvl1pPr indent="-304800" lvl="0" marL="457200" rtl="0">
              <a:lnSpc>
                <a:spcPct val="115000"/>
              </a:lnSpc>
              <a:spcBef>
                <a:spcPts val="0"/>
              </a:spcBef>
              <a:spcAft>
                <a:spcPts val="0"/>
              </a:spcAft>
              <a:buSzPts val="1200"/>
              <a:buChar char="●"/>
              <a:defRPr sz="1200"/>
            </a:lvl1pPr>
            <a:lvl2pPr indent="-304800" lvl="1" marL="914400" rtl="0">
              <a:lnSpc>
                <a:spcPct val="115000"/>
              </a:lnSpc>
              <a:spcBef>
                <a:spcPts val="600"/>
              </a:spcBef>
              <a:spcAft>
                <a:spcPts val="0"/>
              </a:spcAft>
              <a:buSzPts val="1200"/>
              <a:buChar char="–"/>
              <a:defRPr sz="1200"/>
            </a:lvl2pPr>
            <a:lvl3pPr indent="-304800" lvl="2" marL="1371600" rtl="0">
              <a:lnSpc>
                <a:spcPct val="115000"/>
              </a:lnSpc>
              <a:spcBef>
                <a:spcPts val="600"/>
              </a:spcBef>
              <a:spcAft>
                <a:spcPts val="0"/>
              </a:spcAft>
              <a:buSzPts val="1200"/>
              <a:buChar char="–"/>
              <a:defRPr sz="1200"/>
            </a:lvl3pPr>
            <a:lvl4pPr indent="-304800" lvl="3" marL="1828800" rtl="0">
              <a:lnSpc>
                <a:spcPct val="115000"/>
              </a:lnSpc>
              <a:spcBef>
                <a:spcPts val="600"/>
              </a:spcBef>
              <a:spcAft>
                <a:spcPts val="0"/>
              </a:spcAft>
              <a:buSzPts val="1200"/>
              <a:buChar char="–"/>
              <a:defRPr sz="1200"/>
            </a:lvl4pPr>
            <a:lvl5pPr indent="-304800" lvl="4" marL="2286000" rtl="0">
              <a:lnSpc>
                <a:spcPct val="115000"/>
              </a:lnSpc>
              <a:spcBef>
                <a:spcPts val="600"/>
              </a:spcBef>
              <a:spcAft>
                <a:spcPts val="0"/>
              </a:spcAft>
              <a:buSzPts val="1200"/>
              <a:buChar char="–"/>
              <a:defRPr/>
            </a:lvl5pPr>
            <a:lvl6pPr indent="-304800" lvl="5" marL="2743200" rtl="0">
              <a:lnSpc>
                <a:spcPct val="115000"/>
              </a:lnSpc>
              <a:spcBef>
                <a:spcPts val="600"/>
              </a:spcBef>
              <a:spcAft>
                <a:spcPts val="0"/>
              </a:spcAft>
              <a:buSzPts val="1200"/>
              <a:buChar char="–"/>
              <a:defRPr/>
            </a:lvl6pPr>
            <a:lvl7pPr indent="-304800" lvl="6" marL="3200400" rtl="0">
              <a:lnSpc>
                <a:spcPct val="115000"/>
              </a:lnSpc>
              <a:spcBef>
                <a:spcPts val="600"/>
              </a:spcBef>
              <a:spcAft>
                <a:spcPts val="0"/>
              </a:spcAft>
              <a:buSzPts val="1200"/>
              <a:buChar char="–"/>
              <a:defRPr sz="1200"/>
            </a:lvl7pPr>
            <a:lvl8pPr indent="-304800" lvl="7" marL="3657600" rtl="0">
              <a:lnSpc>
                <a:spcPct val="115000"/>
              </a:lnSpc>
              <a:spcBef>
                <a:spcPts val="600"/>
              </a:spcBef>
              <a:spcAft>
                <a:spcPts val="0"/>
              </a:spcAft>
              <a:buSzPts val="1200"/>
              <a:buChar char="–"/>
              <a:defRPr sz="1200"/>
            </a:lvl8pPr>
            <a:lvl9pPr indent="-304800" lvl="8" marL="4114800" rtl="0">
              <a:lnSpc>
                <a:spcPct val="115000"/>
              </a:lnSpc>
              <a:spcBef>
                <a:spcPts val="600"/>
              </a:spcBef>
              <a:spcAft>
                <a:spcPts val="600"/>
              </a:spcAft>
              <a:buSzPts val="1200"/>
              <a:buChar char="–"/>
              <a:defRPr sz="1200"/>
            </a:lvl9pPr>
          </a:lstStyle>
          <a:p/>
        </p:txBody>
      </p:sp>
      <p:sp>
        <p:nvSpPr>
          <p:cNvPr id="154" name="Google Shape;154;p32"/>
          <p:cNvSpPr txBox="1"/>
          <p:nvPr>
            <p:ph idx="4" type="subTitle"/>
          </p:nvPr>
        </p:nvSpPr>
        <p:spPr>
          <a:xfrm>
            <a:off x="3279300" y="1882125"/>
            <a:ext cx="2585400" cy="453300"/>
          </a:xfrm>
          <a:prstGeom prst="rect">
            <a:avLst/>
          </a:prstGeom>
          <a:solidFill>
            <a:schemeClr val="accent1"/>
          </a:solidFill>
        </p:spPr>
        <p:txBody>
          <a:bodyPr anchorCtr="0" anchor="t" bIns="91425" lIns="91425" spcFirstLastPara="1" rIns="91425" wrap="square" tIns="90000">
            <a:noAutofit/>
          </a:bodyPr>
          <a:lstStyle>
            <a:lvl1pPr lvl="0" rtl="0">
              <a:spcBef>
                <a:spcPts val="0"/>
              </a:spcBef>
              <a:spcAft>
                <a:spcPts val="0"/>
              </a:spcAft>
              <a:buNone/>
              <a:defRPr>
                <a:solidFill>
                  <a:schemeClr val="lt1"/>
                </a:solidFill>
                <a:latin typeface="Montserrat SemiBold"/>
                <a:ea typeface="Montserrat SemiBold"/>
                <a:cs typeface="Montserrat SemiBold"/>
                <a:sym typeface="Montserrat SemiBo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55" name="Google Shape;155;p32"/>
          <p:cNvSpPr txBox="1"/>
          <p:nvPr>
            <p:ph idx="5" type="body"/>
          </p:nvPr>
        </p:nvSpPr>
        <p:spPr>
          <a:xfrm>
            <a:off x="3279300" y="2492625"/>
            <a:ext cx="2585400" cy="1926600"/>
          </a:xfrm>
          <a:prstGeom prst="rect">
            <a:avLst/>
          </a:prstGeom>
          <a:ln cap="flat" cmpd="sng" w="9525">
            <a:solidFill>
              <a:srgbClr val="999999"/>
            </a:solidFill>
            <a:prstDash val="solid"/>
            <a:round/>
            <a:headEnd len="sm" w="sm" type="none"/>
            <a:tailEnd len="sm" w="sm" type="none"/>
          </a:ln>
        </p:spPr>
        <p:txBody>
          <a:bodyPr anchorCtr="0" anchor="t" bIns="91425" lIns="91425" spcFirstLastPara="1" rIns="91425" wrap="square" tIns="90000">
            <a:noAutofit/>
          </a:bodyPr>
          <a:lstStyle>
            <a:lvl1pPr indent="-304800" lvl="0" marL="457200" rtl="0">
              <a:lnSpc>
                <a:spcPct val="115000"/>
              </a:lnSpc>
              <a:spcBef>
                <a:spcPts val="0"/>
              </a:spcBef>
              <a:spcAft>
                <a:spcPts val="0"/>
              </a:spcAft>
              <a:buSzPts val="1200"/>
              <a:buChar char="●"/>
              <a:defRPr sz="1200"/>
            </a:lvl1pPr>
            <a:lvl2pPr indent="-304800" lvl="1" marL="914400" rtl="0">
              <a:lnSpc>
                <a:spcPct val="115000"/>
              </a:lnSpc>
              <a:spcBef>
                <a:spcPts val="600"/>
              </a:spcBef>
              <a:spcAft>
                <a:spcPts val="0"/>
              </a:spcAft>
              <a:buSzPts val="1200"/>
              <a:buChar char="–"/>
              <a:defRPr sz="1200"/>
            </a:lvl2pPr>
            <a:lvl3pPr indent="-304800" lvl="2" marL="1371600" rtl="0">
              <a:lnSpc>
                <a:spcPct val="115000"/>
              </a:lnSpc>
              <a:spcBef>
                <a:spcPts val="600"/>
              </a:spcBef>
              <a:spcAft>
                <a:spcPts val="0"/>
              </a:spcAft>
              <a:buSzPts val="1200"/>
              <a:buChar char="–"/>
              <a:defRPr sz="1200"/>
            </a:lvl3pPr>
            <a:lvl4pPr indent="-304800" lvl="3" marL="1828800" rtl="0">
              <a:lnSpc>
                <a:spcPct val="115000"/>
              </a:lnSpc>
              <a:spcBef>
                <a:spcPts val="600"/>
              </a:spcBef>
              <a:spcAft>
                <a:spcPts val="0"/>
              </a:spcAft>
              <a:buSzPts val="1200"/>
              <a:buChar char="–"/>
              <a:defRPr sz="1200"/>
            </a:lvl4pPr>
            <a:lvl5pPr indent="-304800" lvl="4" marL="2286000" rtl="0">
              <a:lnSpc>
                <a:spcPct val="115000"/>
              </a:lnSpc>
              <a:spcBef>
                <a:spcPts val="600"/>
              </a:spcBef>
              <a:spcAft>
                <a:spcPts val="0"/>
              </a:spcAft>
              <a:buSzPts val="1200"/>
              <a:buChar char="–"/>
              <a:defRPr/>
            </a:lvl5pPr>
            <a:lvl6pPr indent="-304800" lvl="5" marL="2743200" rtl="0">
              <a:lnSpc>
                <a:spcPct val="115000"/>
              </a:lnSpc>
              <a:spcBef>
                <a:spcPts val="600"/>
              </a:spcBef>
              <a:spcAft>
                <a:spcPts val="0"/>
              </a:spcAft>
              <a:buSzPts val="1200"/>
              <a:buChar char="–"/>
              <a:defRPr/>
            </a:lvl6pPr>
            <a:lvl7pPr indent="-304800" lvl="6" marL="3200400" rtl="0">
              <a:lnSpc>
                <a:spcPct val="115000"/>
              </a:lnSpc>
              <a:spcBef>
                <a:spcPts val="600"/>
              </a:spcBef>
              <a:spcAft>
                <a:spcPts val="0"/>
              </a:spcAft>
              <a:buSzPts val="1200"/>
              <a:buChar char="–"/>
              <a:defRPr sz="1200"/>
            </a:lvl7pPr>
            <a:lvl8pPr indent="-304800" lvl="7" marL="3657600" rtl="0">
              <a:lnSpc>
                <a:spcPct val="115000"/>
              </a:lnSpc>
              <a:spcBef>
                <a:spcPts val="600"/>
              </a:spcBef>
              <a:spcAft>
                <a:spcPts val="0"/>
              </a:spcAft>
              <a:buSzPts val="1200"/>
              <a:buChar char="–"/>
              <a:defRPr sz="1200"/>
            </a:lvl8pPr>
            <a:lvl9pPr indent="-304800" lvl="8" marL="4114800" rtl="0">
              <a:lnSpc>
                <a:spcPct val="115000"/>
              </a:lnSpc>
              <a:spcBef>
                <a:spcPts val="600"/>
              </a:spcBef>
              <a:spcAft>
                <a:spcPts val="600"/>
              </a:spcAft>
              <a:buSzPts val="1200"/>
              <a:buChar char="–"/>
              <a:defRPr sz="1200"/>
            </a:lvl9pPr>
          </a:lstStyle>
          <a:p/>
        </p:txBody>
      </p:sp>
      <p:sp>
        <p:nvSpPr>
          <p:cNvPr id="156" name="Google Shape;156;p32"/>
          <p:cNvSpPr txBox="1"/>
          <p:nvPr>
            <p:ph idx="6" type="subTitle"/>
          </p:nvPr>
        </p:nvSpPr>
        <p:spPr>
          <a:xfrm>
            <a:off x="6099625" y="1882125"/>
            <a:ext cx="2585400" cy="453300"/>
          </a:xfrm>
          <a:prstGeom prst="rect">
            <a:avLst/>
          </a:prstGeom>
          <a:solidFill>
            <a:schemeClr val="accent1"/>
          </a:solidFill>
        </p:spPr>
        <p:txBody>
          <a:bodyPr anchorCtr="0" anchor="t" bIns="91425" lIns="91425" spcFirstLastPara="1" rIns="91425" wrap="square" tIns="90000">
            <a:noAutofit/>
          </a:bodyPr>
          <a:lstStyle>
            <a:lvl1pPr lvl="0" rtl="0">
              <a:spcBef>
                <a:spcPts val="0"/>
              </a:spcBef>
              <a:spcAft>
                <a:spcPts val="0"/>
              </a:spcAft>
              <a:buNone/>
              <a:defRPr>
                <a:solidFill>
                  <a:schemeClr val="lt1"/>
                </a:solidFill>
                <a:latin typeface="Montserrat SemiBold"/>
                <a:ea typeface="Montserrat SemiBold"/>
                <a:cs typeface="Montserrat SemiBold"/>
                <a:sym typeface="Montserrat SemiBo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57" name="Google Shape;157;p32"/>
          <p:cNvSpPr txBox="1"/>
          <p:nvPr>
            <p:ph idx="7" type="body"/>
          </p:nvPr>
        </p:nvSpPr>
        <p:spPr>
          <a:xfrm>
            <a:off x="6099625" y="2492625"/>
            <a:ext cx="2585400" cy="1926600"/>
          </a:xfrm>
          <a:prstGeom prst="rect">
            <a:avLst/>
          </a:prstGeom>
          <a:ln cap="flat" cmpd="sng" w="9525">
            <a:solidFill>
              <a:srgbClr val="999999"/>
            </a:solidFill>
            <a:prstDash val="solid"/>
            <a:round/>
            <a:headEnd len="sm" w="sm" type="none"/>
            <a:tailEnd len="sm" w="sm" type="none"/>
          </a:ln>
        </p:spPr>
        <p:txBody>
          <a:bodyPr anchorCtr="0" anchor="t" bIns="91425" lIns="91425" spcFirstLastPara="1" rIns="91425" wrap="square" tIns="90000">
            <a:noAutofit/>
          </a:bodyPr>
          <a:lstStyle>
            <a:lvl1pPr indent="-304800" lvl="0" marL="457200" rtl="0">
              <a:lnSpc>
                <a:spcPct val="115000"/>
              </a:lnSpc>
              <a:spcBef>
                <a:spcPts val="0"/>
              </a:spcBef>
              <a:spcAft>
                <a:spcPts val="0"/>
              </a:spcAft>
              <a:buSzPts val="1200"/>
              <a:buChar char="●"/>
              <a:defRPr sz="1200"/>
            </a:lvl1pPr>
            <a:lvl2pPr indent="-304800" lvl="1" marL="914400" rtl="0">
              <a:lnSpc>
                <a:spcPct val="115000"/>
              </a:lnSpc>
              <a:spcBef>
                <a:spcPts val="600"/>
              </a:spcBef>
              <a:spcAft>
                <a:spcPts val="0"/>
              </a:spcAft>
              <a:buSzPts val="1200"/>
              <a:buChar char="–"/>
              <a:defRPr sz="1200"/>
            </a:lvl2pPr>
            <a:lvl3pPr indent="-304800" lvl="2" marL="1371600" rtl="0">
              <a:lnSpc>
                <a:spcPct val="115000"/>
              </a:lnSpc>
              <a:spcBef>
                <a:spcPts val="600"/>
              </a:spcBef>
              <a:spcAft>
                <a:spcPts val="0"/>
              </a:spcAft>
              <a:buSzPts val="1200"/>
              <a:buChar char="–"/>
              <a:defRPr sz="1200"/>
            </a:lvl3pPr>
            <a:lvl4pPr indent="-304800" lvl="3" marL="1828800" rtl="0">
              <a:lnSpc>
                <a:spcPct val="115000"/>
              </a:lnSpc>
              <a:spcBef>
                <a:spcPts val="600"/>
              </a:spcBef>
              <a:spcAft>
                <a:spcPts val="0"/>
              </a:spcAft>
              <a:buSzPts val="1200"/>
              <a:buChar char="–"/>
              <a:defRPr sz="1200"/>
            </a:lvl4pPr>
            <a:lvl5pPr indent="-304800" lvl="4" marL="2286000" rtl="0">
              <a:lnSpc>
                <a:spcPct val="115000"/>
              </a:lnSpc>
              <a:spcBef>
                <a:spcPts val="600"/>
              </a:spcBef>
              <a:spcAft>
                <a:spcPts val="0"/>
              </a:spcAft>
              <a:buSzPts val="1200"/>
              <a:buChar char="–"/>
              <a:defRPr/>
            </a:lvl5pPr>
            <a:lvl6pPr indent="-304800" lvl="5" marL="2743200" rtl="0">
              <a:lnSpc>
                <a:spcPct val="115000"/>
              </a:lnSpc>
              <a:spcBef>
                <a:spcPts val="600"/>
              </a:spcBef>
              <a:spcAft>
                <a:spcPts val="0"/>
              </a:spcAft>
              <a:buSzPts val="1200"/>
              <a:buChar char="–"/>
              <a:defRPr/>
            </a:lvl6pPr>
            <a:lvl7pPr indent="-304800" lvl="6" marL="3200400" rtl="0">
              <a:lnSpc>
                <a:spcPct val="115000"/>
              </a:lnSpc>
              <a:spcBef>
                <a:spcPts val="600"/>
              </a:spcBef>
              <a:spcAft>
                <a:spcPts val="0"/>
              </a:spcAft>
              <a:buSzPts val="1200"/>
              <a:buChar char="–"/>
              <a:defRPr sz="1200"/>
            </a:lvl7pPr>
            <a:lvl8pPr indent="-304800" lvl="7" marL="3657600" rtl="0">
              <a:lnSpc>
                <a:spcPct val="115000"/>
              </a:lnSpc>
              <a:spcBef>
                <a:spcPts val="600"/>
              </a:spcBef>
              <a:spcAft>
                <a:spcPts val="0"/>
              </a:spcAft>
              <a:buSzPts val="1200"/>
              <a:buChar char="–"/>
              <a:defRPr sz="1200"/>
            </a:lvl8pPr>
            <a:lvl9pPr indent="-304800" lvl="8" marL="4114800" rtl="0">
              <a:lnSpc>
                <a:spcPct val="115000"/>
              </a:lnSpc>
              <a:spcBef>
                <a:spcPts val="600"/>
              </a:spcBef>
              <a:spcAft>
                <a:spcPts val="600"/>
              </a:spcAft>
              <a:buSzPts val="1200"/>
              <a:buChar char="–"/>
              <a:defRPr sz="12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tting tasks">
  <p:cSld name="TITLE_ONLY_1_1">
    <p:spTree>
      <p:nvGrpSpPr>
        <p:cNvPr id="158" name="Shape 158"/>
        <p:cNvGrpSpPr/>
        <p:nvPr/>
      </p:nvGrpSpPr>
      <p:grpSpPr>
        <a:xfrm>
          <a:off x="0" y="0"/>
          <a:ext cx="0" cy="0"/>
          <a:chOff x="0" y="0"/>
          <a:chExt cx="0" cy="0"/>
        </a:xfrm>
      </p:grpSpPr>
      <p:sp>
        <p:nvSpPr>
          <p:cNvPr id="159" name="Google Shape;159;p33"/>
          <p:cNvSpPr txBox="1"/>
          <p:nvPr>
            <p:ph type="title"/>
          </p:nvPr>
        </p:nvSpPr>
        <p:spPr>
          <a:xfrm>
            <a:off x="458975" y="445025"/>
            <a:ext cx="8226000" cy="814500"/>
          </a:xfrm>
          <a:prstGeom prst="rect">
            <a:avLst/>
          </a:prstGeom>
        </p:spPr>
        <p:txBody>
          <a:bodyPr anchorCtr="0" anchor="t" bIns="0" lIns="0" spcFirstLastPara="1" rIns="0" wrap="square" tIns="0">
            <a:noAutofit/>
          </a:bodyPr>
          <a:lstStyle>
            <a:lvl1pPr lvl="0" rtl="0">
              <a:spcBef>
                <a:spcPts val="0"/>
              </a:spcBef>
              <a:spcAft>
                <a:spcPts val="0"/>
              </a:spcAft>
              <a:buSzPts val="2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0" name="Google Shape;160;p33"/>
          <p:cNvSpPr txBox="1"/>
          <p:nvPr>
            <p:ph idx="1" type="subTitle"/>
          </p:nvPr>
        </p:nvSpPr>
        <p:spPr>
          <a:xfrm>
            <a:off x="458975" y="1438150"/>
            <a:ext cx="3128400" cy="453300"/>
          </a:xfrm>
          <a:prstGeom prst="rect">
            <a:avLst/>
          </a:prstGeom>
          <a:solidFill>
            <a:schemeClr val="accent1"/>
          </a:solidFill>
        </p:spPr>
        <p:txBody>
          <a:bodyPr anchorCtr="0" anchor="t" bIns="91425" lIns="91425" spcFirstLastPara="1" rIns="91425" wrap="square" tIns="90000">
            <a:noAutofit/>
          </a:bodyPr>
          <a:lstStyle>
            <a:lvl1pPr lvl="0" rtl="0">
              <a:spcBef>
                <a:spcPts val="0"/>
              </a:spcBef>
              <a:spcAft>
                <a:spcPts val="0"/>
              </a:spcAft>
              <a:buNone/>
              <a:defRPr>
                <a:solidFill>
                  <a:schemeClr val="lt1"/>
                </a:solidFill>
                <a:latin typeface="Montserrat SemiBold"/>
                <a:ea typeface="Montserrat SemiBold"/>
                <a:cs typeface="Montserrat SemiBold"/>
                <a:sym typeface="Montserrat SemiBo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61" name="Google Shape;161;p33"/>
          <p:cNvSpPr txBox="1"/>
          <p:nvPr>
            <p:ph idx="2" type="subTitle"/>
          </p:nvPr>
        </p:nvSpPr>
        <p:spPr>
          <a:xfrm>
            <a:off x="5555725" y="2671200"/>
            <a:ext cx="3129300" cy="394500"/>
          </a:xfrm>
          <a:prstGeom prst="rect">
            <a:avLst/>
          </a:prstGeom>
          <a:solidFill>
            <a:schemeClr val="accent1"/>
          </a:solidFill>
        </p:spPr>
        <p:txBody>
          <a:bodyPr anchorCtr="0" anchor="t" bIns="91425" lIns="91425" spcFirstLastPara="1" rIns="91425" wrap="square" tIns="90000">
            <a:noAutofit/>
          </a:bodyPr>
          <a:lstStyle>
            <a:lvl1pPr lvl="0" rtl="0">
              <a:spcBef>
                <a:spcPts val="0"/>
              </a:spcBef>
              <a:spcAft>
                <a:spcPts val="0"/>
              </a:spcAft>
              <a:buNone/>
              <a:defRPr sz="1400">
                <a:solidFill>
                  <a:schemeClr val="lt1"/>
                </a:solidFill>
                <a:latin typeface="Montserrat SemiBold"/>
                <a:ea typeface="Montserrat SemiBold"/>
                <a:cs typeface="Montserrat SemiBold"/>
                <a:sym typeface="Montserrat SemiBo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62" name="Google Shape;162;p33"/>
          <p:cNvSpPr txBox="1"/>
          <p:nvPr>
            <p:ph idx="3" type="body"/>
          </p:nvPr>
        </p:nvSpPr>
        <p:spPr>
          <a:xfrm>
            <a:off x="458975" y="2070075"/>
            <a:ext cx="3951000" cy="5265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a:lvl1pPr>
            <a:lvl2pPr indent="-330200" lvl="1" marL="914400" rtl="0">
              <a:spcBef>
                <a:spcPts val="1000"/>
              </a:spcBef>
              <a:spcAft>
                <a:spcPts val="0"/>
              </a:spcAft>
              <a:buSzPts val="1600"/>
              <a:buChar char="–"/>
              <a:defRPr/>
            </a:lvl2pPr>
            <a:lvl3pPr indent="-317500" lvl="2" marL="1371600" rtl="0">
              <a:spcBef>
                <a:spcPts val="1000"/>
              </a:spcBef>
              <a:spcAft>
                <a:spcPts val="0"/>
              </a:spcAft>
              <a:buSzPts val="1400"/>
              <a:buChar char="–"/>
              <a:defRPr/>
            </a:lvl3pPr>
            <a:lvl4pPr indent="-317500" lvl="3" marL="1828800" rtl="0">
              <a:spcBef>
                <a:spcPts val="800"/>
              </a:spcBef>
              <a:spcAft>
                <a:spcPts val="0"/>
              </a:spcAft>
              <a:buSzPts val="1400"/>
              <a:buChar char="–"/>
              <a:defRPr/>
            </a:lvl4pPr>
            <a:lvl5pPr indent="-304800" lvl="4" marL="2286000" rtl="0">
              <a:spcBef>
                <a:spcPts val="800"/>
              </a:spcBef>
              <a:spcAft>
                <a:spcPts val="0"/>
              </a:spcAft>
              <a:buSzPts val="1200"/>
              <a:buChar char="–"/>
              <a:defRPr/>
            </a:lvl5pPr>
            <a:lvl6pPr indent="-304800" lvl="5" marL="2743200" rtl="0">
              <a:spcBef>
                <a:spcPts val="600"/>
              </a:spcBef>
              <a:spcAft>
                <a:spcPts val="0"/>
              </a:spcAft>
              <a:buSzPts val="1200"/>
              <a:buChar char="–"/>
              <a:defRPr/>
            </a:lvl6pPr>
            <a:lvl7pPr indent="-292100" lvl="6" marL="3200400" rtl="0">
              <a:spcBef>
                <a:spcPts val="600"/>
              </a:spcBef>
              <a:spcAft>
                <a:spcPts val="0"/>
              </a:spcAft>
              <a:buSzPts val="1000"/>
              <a:buChar char="–"/>
              <a:defRPr/>
            </a:lvl7pPr>
            <a:lvl8pPr indent="-292100" lvl="7" marL="3657600" rtl="0">
              <a:spcBef>
                <a:spcPts val="400"/>
              </a:spcBef>
              <a:spcAft>
                <a:spcPts val="0"/>
              </a:spcAft>
              <a:buSzPts val="1000"/>
              <a:buChar char="–"/>
              <a:defRPr/>
            </a:lvl8pPr>
            <a:lvl9pPr indent="-279400" lvl="8" marL="4114800" rtl="0">
              <a:spcBef>
                <a:spcPts val="400"/>
              </a:spcBef>
              <a:spcAft>
                <a:spcPts val="200"/>
              </a:spcAft>
              <a:buSzPts val="800"/>
              <a:buChar char="–"/>
              <a:defRPr/>
            </a:lvl9pPr>
          </a:lstStyle>
          <a:p/>
        </p:txBody>
      </p:sp>
      <p:sp>
        <p:nvSpPr>
          <p:cNvPr id="163" name="Google Shape;163;p33"/>
          <p:cNvSpPr txBox="1"/>
          <p:nvPr>
            <p:ph idx="4" type="subTitle"/>
          </p:nvPr>
        </p:nvSpPr>
        <p:spPr>
          <a:xfrm>
            <a:off x="458975" y="2671200"/>
            <a:ext cx="3128400" cy="453300"/>
          </a:xfrm>
          <a:prstGeom prst="rect">
            <a:avLst/>
          </a:prstGeom>
          <a:solidFill>
            <a:schemeClr val="accent1"/>
          </a:solidFill>
        </p:spPr>
        <p:txBody>
          <a:bodyPr anchorCtr="0" anchor="t" bIns="91425" lIns="91425" spcFirstLastPara="1" rIns="91425" wrap="square" tIns="90000">
            <a:noAutofit/>
          </a:bodyPr>
          <a:lstStyle>
            <a:lvl1pPr lvl="0" rtl="0">
              <a:spcBef>
                <a:spcPts val="0"/>
              </a:spcBef>
              <a:spcAft>
                <a:spcPts val="0"/>
              </a:spcAft>
              <a:buNone/>
              <a:defRPr>
                <a:solidFill>
                  <a:schemeClr val="lt1"/>
                </a:solidFill>
                <a:latin typeface="Montserrat SemiBold"/>
                <a:ea typeface="Montserrat SemiBold"/>
                <a:cs typeface="Montserrat SemiBold"/>
                <a:sym typeface="Montserrat SemiBo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64" name="Google Shape;164;p33"/>
          <p:cNvSpPr txBox="1"/>
          <p:nvPr>
            <p:ph idx="5" type="body"/>
          </p:nvPr>
        </p:nvSpPr>
        <p:spPr>
          <a:xfrm>
            <a:off x="458975" y="3303125"/>
            <a:ext cx="3951000" cy="5265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a:lvl1pPr>
            <a:lvl2pPr indent="-330200" lvl="1" marL="914400" rtl="0">
              <a:spcBef>
                <a:spcPts val="1000"/>
              </a:spcBef>
              <a:spcAft>
                <a:spcPts val="0"/>
              </a:spcAft>
              <a:buSzPts val="1600"/>
              <a:buChar char="–"/>
              <a:defRPr/>
            </a:lvl2pPr>
            <a:lvl3pPr indent="-317500" lvl="2" marL="1371600" rtl="0">
              <a:spcBef>
                <a:spcPts val="1000"/>
              </a:spcBef>
              <a:spcAft>
                <a:spcPts val="0"/>
              </a:spcAft>
              <a:buSzPts val="1400"/>
              <a:buChar char="–"/>
              <a:defRPr/>
            </a:lvl3pPr>
            <a:lvl4pPr indent="-317500" lvl="3" marL="1828800" rtl="0">
              <a:spcBef>
                <a:spcPts val="800"/>
              </a:spcBef>
              <a:spcAft>
                <a:spcPts val="0"/>
              </a:spcAft>
              <a:buSzPts val="1400"/>
              <a:buChar char="–"/>
              <a:defRPr/>
            </a:lvl4pPr>
            <a:lvl5pPr indent="-304800" lvl="4" marL="2286000" rtl="0">
              <a:spcBef>
                <a:spcPts val="800"/>
              </a:spcBef>
              <a:spcAft>
                <a:spcPts val="0"/>
              </a:spcAft>
              <a:buSzPts val="1200"/>
              <a:buChar char="–"/>
              <a:defRPr/>
            </a:lvl5pPr>
            <a:lvl6pPr indent="-304800" lvl="5" marL="2743200" rtl="0">
              <a:spcBef>
                <a:spcPts val="600"/>
              </a:spcBef>
              <a:spcAft>
                <a:spcPts val="0"/>
              </a:spcAft>
              <a:buSzPts val="1200"/>
              <a:buChar char="–"/>
              <a:defRPr/>
            </a:lvl6pPr>
            <a:lvl7pPr indent="-292100" lvl="6" marL="3200400" rtl="0">
              <a:spcBef>
                <a:spcPts val="600"/>
              </a:spcBef>
              <a:spcAft>
                <a:spcPts val="0"/>
              </a:spcAft>
              <a:buSzPts val="1000"/>
              <a:buChar char="–"/>
              <a:defRPr/>
            </a:lvl7pPr>
            <a:lvl8pPr indent="-292100" lvl="7" marL="3657600" rtl="0">
              <a:spcBef>
                <a:spcPts val="400"/>
              </a:spcBef>
              <a:spcAft>
                <a:spcPts val="0"/>
              </a:spcAft>
              <a:buSzPts val="1000"/>
              <a:buChar char="–"/>
              <a:defRPr/>
            </a:lvl8pPr>
            <a:lvl9pPr indent="-279400" lvl="8" marL="4114800" rtl="0">
              <a:spcBef>
                <a:spcPts val="400"/>
              </a:spcBef>
              <a:spcAft>
                <a:spcPts val="200"/>
              </a:spcAft>
              <a:buSzPts val="800"/>
              <a:buChar char="–"/>
              <a:defRPr/>
            </a:lvl9pPr>
          </a:lstStyle>
          <a:p/>
        </p:txBody>
      </p:sp>
      <p:sp>
        <p:nvSpPr>
          <p:cNvPr id="165" name="Google Shape;165;p33"/>
          <p:cNvSpPr txBox="1"/>
          <p:nvPr>
            <p:ph idx="6" type="subTitle"/>
          </p:nvPr>
        </p:nvSpPr>
        <p:spPr>
          <a:xfrm>
            <a:off x="5555725" y="3177725"/>
            <a:ext cx="3129300" cy="394500"/>
          </a:xfrm>
          <a:prstGeom prst="rect">
            <a:avLst/>
          </a:prstGeom>
          <a:solidFill>
            <a:schemeClr val="accent4"/>
          </a:solidFill>
        </p:spPr>
        <p:txBody>
          <a:bodyPr anchorCtr="0" anchor="t" bIns="91425" lIns="91425" spcFirstLastPara="1" rIns="91425" wrap="square" tIns="90000">
            <a:noAutofit/>
          </a:bodyPr>
          <a:lstStyle>
            <a:lvl1pPr lvl="0" rtl="0">
              <a:spcBef>
                <a:spcPts val="0"/>
              </a:spcBef>
              <a:spcAft>
                <a:spcPts val="0"/>
              </a:spcAft>
              <a:buNone/>
              <a:defRPr sz="1400">
                <a:solidFill>
                  <a:schemeClr val="lt1"/>
                </a:solidFill>
                <a:latin typeface="Montserrat SemiBold"/>
                <a:ea typeface="Montserrat SemiBold"/>
                <a:cs typeface="Montserrat SemiBold"/>
                <a:sym typeface="Montserrat SemiBo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66" name="Google Shape;166;p33"/>
          <p:cNvSpPr txBox="1"/>
          <p:nvPr>
            <p:ph idx="7" type="subTitle"/>
          </p:nvPr>
        </p:nvSpPr>
        <p:spPr>
          <a:xfrm>
            <a:off x="5555725" y="3684250"/>
            <a:ext cx="3129300" cy="394500"/>
          </a:xfrm>
          <a:prstGeom prst="rect">
            <a:avLst/>
          </a:prstGeom>
          <a:solidFill>
            <a:schemeClr val="accent5"/>
          </a:solidFill>
        </p:spPr>
        <p:txBody>
          <a:bodyPr anchorCtr="0" anchor="t" bIns="91425" lIns="91425" spcFirstLastPara="1" rIns="91425" wrap="square" tIns="90000">
            <a:noAutofit/>
          </a:bodyPr>
          <a:lstStyle>
            <a:lvl1pPr lvl="0" rtl="0">
              <a:spcBef>
                <a:spcPts val="0"/>
              </a:spcBef>
              <a:spcAft>
                <a:spcPts val="0"/>
              </a:spcAft>
              <a:buNone/>
              <a:defRPr sz="1400">
                <a:solidFill>
                  <a:schemeClr val="lt1"/>
                </a:solidFill>
                <a:latin typeface="Montserrat SemiBold"/>
                <a:ea typeface="Montserrat SemiBold"/>
                <a:cs typeface="Montserrat SemiBold"/>
                <a:sym typeface="Montserrat SemiBo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67" name="Google Shape;167;p33"/>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lvl1pPr lvl="0" rtl="0">
              <a:buNone/>
              <a:defRPr sz="800">
                <a:latin typeface="Montserrat Medium"/>
                <a:ea typeface="Montserrat Medium"/>
                <a:cs typeface="Montserrat Medium"/>
                <a:sym typeface="Montserrat Medium"/>
              </a:defRPr>
            </a:lvl1pPr>
            <a:lvl2pPr lvl="1" rtl="0">
              <a:buNone/>
              <a:defRPr sz="800">
                <a:latin typeface="Montserrat Medium"/>
                <a:ea typeface="Montserrat Medium"/>
                <a:cs typeface="Montserrat Medium"/>
                <a:sym typeface="Montserrat Medium"/>
              </a:defRPr>
            </a:lvl2pPr>
            <a:lvl3pPr lvl="2" rtl="0">
              <a:buNone/>
              <a:defRPr sz="800">
                <a:latin typeface="Montserrat Medium"/>
                <a:ea typeface="Montserrat Medium"/>
                <a:cs typeface="Montserrat Medium"/>
                <a:sym typeface="Montserrat Medium"/>
              </a:defRPr>
            </a:lvl3pPr>
            <a:lvl4pPr lvl="3" rtl="0">
              <a:buNone/>
              <a:defRPr sz="800">
                <a:latin typeface="Montserrat Medium"/>
                <a:ea typeface="Montserrat Medium"/>
                <a:cs typeface="Montserrat Medium"/>
                <a:sym typeface="Montserrat Medium"/>
              </a:defRPr>
            </a:lvl4pPr>
            <a:lvl5pPr lvl="4" rtl="0">
              <a:buNone/>
              <a:defRPr sz="800">
                <a:latin typeface="Montserrat Medium"/>
                <a:ea typeface="Montserrat Medium"/>
                <a:cs typeface="Montserrat Medium"/>
                <a:sym typeface="Montserrat Medium"/>
              </a:defRPr>
            </a:lvl5pPr>
            <a:lvl6pPr lvl="5" rtl="0">
              <a:buNone/>
              <a:defRPr sz="800">
                <a:latin typeface="Montserrat Medium"/>
                <a:ea typeface="Montserrat Medium"/>
                <a:cs typeface="Montserrat Medium"/>
                <a:sym typeface="Montserrat Medium"/>
              </a:defRPr>
            </a:lvl6pPr>
            <a:lvl7pPr lvl="6" rtl="0">
              <a:buNone/>
              <a:defRPr sz="800">
                <a:latin typeface="Montserrat Medium"/>
                <a:ea typeface="Montserrat Medium"/>
                <a:cs typeface="Montserrat Medium"/>
                <a:sym typeface="Montserrat Medium"/>
              </a:defRPr>
            </a:lvl7pPr>
            <a:lvl8pPr lvl="7" rtl="0">
              <a:buNone/>
              <a:defRPr sz="800">
                <a:latin typeface="Montserrat Medium"/>
                <a:ea typeface="Montserrat Medium"/>
                <a:cs typeface="Montserrat Medium"/>
                <a:sym typeface="Montserrat Medium"/>
              </a:defRPr>
            </a:lvl8pPr>
            <a:lvl9pPr lvl="8" rtl="0">
              <a:buNone/>
              <a:defRPr sz="800">
                <a:latin typeface="Montserrat Medium"/>
                <a:ea typeface="Montserrat Medium"/>
                <a:cs typeface="Montserrat Medium"/>
                <a:sym typeface="Montserrat Medium"/>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ultiple choice options">
  <p:cSld name="TITLE_ONLY_1_1_1">
    <p:spTree>
      <p:nvGrpSpPr>
        <p:cNvPr id="168" name="Shape 168"/>
        <p:cNvGrpSpPr/>
        <p:nvPr/>
      </p:nvGrpSpPr>
      <p:grpSpPr>
        <a:xfrm>
          <a:off x="0" y="0"/>
          <a:ext cx="0" cy="0"/>
          <a:chOff x="0" y="0"/>
          <a:chExt cx="0" cy="0"/>
        </a:xfrm>
      </p:grpSpPr>
      <p:sp>
        <p:nvSpPr>
          <p:cNvPr id="169" name="Google Shape;169;p34"/>
          <p:cNvSpPr txBox="1"/>
          <p:nvPr>
            <p:ph type="title"/>
          </p:nvPr>
        </p:nvSpPr>
        <p:spPr>
          <a:xfrm>
            <a:off x="458975" y="445025"/>
            <a:ext cx="8226000" cy="814500"/>
          </a:xfrm>
          <a:prstGeom prst="rect">
            <a:avLst/>
          </a:prstGeom>
        </p:spPr>
        <p:txBody>
          <a:bodyPr anchorCtr="0" anchor="t" bIns="0" lIns="0" spcFirstLastPara="1" rIns="0" wrap="square" tIns="0">
            <a:noAutofit/>
          </a:bodyPr>
          <a:lstStyle>
            <a:lvl1pPr lvl="0" rtl="0">
              <a:spcBef>
                <a:spcPts val="0"/>
              </a:spcBef>
              <a:spcAft>
                <a:spcPts val="0"/>
              </a:spcAft>
              <a:buSzPts val="2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0" name="Google Shape;170;p34"/>
          <p:cNvSpPr txBox="1"/>
          <p:nvPr>
            <p:ph idx="1" type="subTitle"/>
          </p:nvPr>
        </p:nvSpPr>
        <p:spPr>
          <a:xfrm>
            <a:off x="458975" y="1438150"/>
            <a:ext cx="3128400" cy="453300"/>
          </a:xfrm>
          <a:prstGeom prst="rect">
            <a:avLst/>
          </a:prstGeom>
          <a:solidFill>
            <a:schemeClr val="accent1"/>
          </a:solidFill>
        </p:spPr>
        <p:txBody>
          <a:bodyPr anchorCtr="0" anchor="t" bIns="91425" lIns="91425" spcFirstLastPara="1" rIns="91425" wrap="square" tIns="90000">
            <a:noAutofit/>
          </a:bodyPr>
          <a:lstStyle>
            <a:lvl1pPr lvl="0" rtl="0">
              <a:spcBef>
                <a:spcPts val="0"/>
              </a:spcBef>
              <a:spcAft>
                <a:spcPts val="0"/>
              </a:spcAft>
              <a:buNone/>
              <a:defRPr>
                <a:solidFill>
                  <a:schemeClr val="lt1"/>
                </a:solidFill>
                <a:latin typeface="Montserrat SemiBold"/>
                <a:ea typeface="Montserrat SemiBold"/>
                <a:cs typeface="Montserrat SemiBold"/>
                <a:sym typeface="Montserrat SemiBo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71" name="Google Shape;171;p34"/>
          <p:cNvSpPr txBox="1"/>
          <p:nvPr>
            <p:ph idx="2" type="body"/>
          </p:nvPr>
        </p:nvSpPr>
        <p:spPr>
          <a:xfrm>
            <a:off x="458975" y="2070075"/>
            <a:ext cx="3951000" cy="6309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a:lvl1pPr>
            <a:lvl2pPr indent="-330200" lvl="1" marL="914400" rtl="0">
              <a:spcBef>
                <a:spcPts val="1000"/>
              </a:spcBef>
              <a:spcAft>
                <a:spcPts val="0"/>
              </a:spcAft>
              <a:buSzPts val="1600"/>
              <a:buChar char="–"/>
              <a:defRPr/>
            </a:lvl2pPr>
            <a:lvl3pPr indent="-317500" lvl="2" marL="1371600" rtl="0">
              <a:spcBef>
                <a:spcPts val="1000"/>
              </a:spcBef>
              <a:spcAft>
                <a:spcPts val="0"/>
              </a:spcAft>
              <a:buSzPts val="1400"/>
              <a:buChar char="–"/>
              <a:defRPr/>
            </a:lvl3pPr>
            <a:lvl4pPr indent="-317500" lvl="3" marL="1828800" rtl="0">
              <a:spcBef>
                <a:spcPts val="800"/>
              </a:spcBef>
              <a:spcAft>
                <a:spcPts val="0"/>
              </a:spcAft>
              <a:buSzPts val="1400"/>
              <a:buChar char="–"/>
              <a:defRPr/>
            </a:lvl4pPr>
            <a:lvl5pPr indent="-304800" lvl="4" marL="2286000" rtl="0">
              <a:spcBef>
                <a:spcPts val="800"/>
              </a:spcBef>
              <a:spcAft>
                <a:spcPts val="0"/>
              </a:spcAft>
              <a:buSzPts val="1200"/>
              <a:buChar char="–"/>
              <a:defRPr/>
            </a:lvl5pPr>
            <a:lvl6pPr indent="-304800" lvl="5" marL="2743200" rtl="0">
              <a:spcBef>
                <a:spcPts val="600"/>
              </a:spcBef>
              <a:spcAft>
                <a:spcPts val="0"/>
              </a:spcAft>
              <a:buSzPts val="1200"/>
              <a:buChar char="–"/>
              <a:defRPr/>
            </a:lvl6pPr>
            <a:lvl7pPr indent="-292100" lvl="6" marL="3200400" rtl="0">
              <a:spcBef>
                <a:spcPts val="600"/>
              </a:spcBef>
              <a:spcAft>
                <a:spcPts val="0"/>
              </a:spcAft>
              <a:buSzPts val="1000"/>
              <a:buChar char="–"/>
              <a:defRPr/>
            </a:lvl7pPr>
            <a:lvl8pPr indent="-292100" lvl="7" marL="3657600" rtl="0">
              <a:spcBef>
                <a:spcPts val="400"/>
              </a:spcBef>
              <a:spcAft>
                <a:spcPts val="0"/>
              </a:spcAft>
              <a:buSzPts val="1000"/>
              <a:buChar char="–"/>
              <a:defRPr/>
            </a:lvl8pPr>
            <a:lvl9pPr indent="-279400" lvl="8" marL="4114800" rtl="0">
              <a:spcBef>
                <a:spcPts val="400"/>
              </a:spcBef>
              <a:spcAft>
                <a:spcPts val="200"/>
              </a:spcAft>
              <a:buSzPts val="800"/>
              <a:buChar char="–"/>
              <a:defRPr/>
            </a:lvl9pPr>
          </a:lstStyle>
          <a:p/>
        </p:txBody>
      </p:sp>
      <p:sp>
        <p:nvSpPr>
          <p:cNvPr id="172" name="Google Shape;172;p34"/>
          <p:cNvSpPr txBox="1"/>
          <p:nvPr>
            <p:ph idx="3" type="subTitle"/>
          </p:nvPr>
        </p:nvSpPr>
        <p:spPr>
          <a:xfrm>
            <a:off x="4734000" y="1438150"/>
            <a:ext cx="3128400" cy="453300"/>
          </a:xfrm>
          <a:prstGeom prst="rect">
            <a:avLst/>
          </a:prstGeom>
          <a:solidFill>
            <a:schemeClr val="accent4"/>
          </a:solidFill>
        </p:spPr>
        <p:txBody>
          <a:bodyPr anchorCtr="0" anchor="t" bIns="91425" lIns="91425" spcFirstLastPara="1" rIns="91425" wrap="square" tIns="90000">
            <a:noAutofit/>
          </a:bodyPr>
          <a:lstStyle>
            <a:lvl1pPr lvl="0" rtl="0">
              <a:spcBef>
                <a:spcPts val="0"/>
              </a:spcBef>
              <a:spcAft>
                <a:spcPts val="0"/>
              </a:spcAft>
              <a:buNone/>
              <a:defRPr>
                <a:solidFill>
                  <a:schemeClr val="lt1"/>
                </a:solidFill>
                <a:latin typeface="Montserrat SemiBold"/>
                <a:ea typeface="Montserrat SemiBold"/>
                <a:cs typeface="Montserrat SemiBold"/>
                <a:sym typeface="Montserrat SemiBo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73" name="Google Shape;173;p34"/>
          <p:cNvSpPr txBox="1"/>
          <p:nvPr>
            <p:ph idx="4" type="body"/>
          </p:nvPr>
        </p:nvSpPr>
        <p:spPr>
          <a:xfrm>
            <a:off x="4734000" y="2070075"/>
            <a:ext cx="3951000" cy="6309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a:lvl1pPr>
            <a:lvl2pPr indent="-330200" lvl="1" marL="914400" rtl="0">
              <a:spcBef>
                <a:spcPts val="1000"/>
              </a:spcBef>
              <a:spcAft>
                <a:spcPts val="0"/>
              </a:spcAft>
              <a:buSzPts val="1600"/>
              <a:buChar char="–"/>
              <a:defRPr/>
            </a:lvl2pPr>
            <a:lvl3pPr indent="-317500" lvl="2" marL="1371600" rtl="0">
              <a:spcBef>
                <a:spcPts val="1000"/>
              </a:spcBef>
              <a:spcAft>
                <a:spcPts val="0"/>
              </a:spcAft>
              <a:buSzPts val="1400"/>
              <a:buChar char="–"/>
              <a:defRPr/>
            </a:lvl3pPr>
            <a:lvl4pPr indent="-317500" lvl="3" marL="1828800" rtl="0">
              <a:spcBef>
                <a:spcPts val="800"/>
              </a:spcBef>
              <a:spcAft>
                <a:spcPts val="0"/>
              </a:spcAft>
              <a:buSzPts val="1400"/>
              <a:buChar char="–"/>
              <a:defRPr/>
            </a:lvl4pPr>
            <a:lvl5pPr indent="-304800" lvl="4" marL="2286000" rtl="0">
              <a:spcBef>
                <a:spcPts val="800"/>
              </a:spcBef>
              <a:spcAft>
                <a:spcPts val="0"/>
              </a:spcAft>
              <a:buSzPts val="1200"/>
              <a:buChar char="–"/>
              <a:defRPr/>
            </a:lvl5pPr>
            <a:lvl6pPr indent="-304800" lvl="5" marL="2743200" rtl="0">
              <a:spcBef>
                <a:spcPts val="600"/>
              </a:spcBef>
              <a:spcAft>
                <a:spcPts val="0"/>
              </a:spcAft>
              <a:buSzPts val="1200"/>
              <a:buChar char="–"/>
              <a:defRPr/>
            </a:lvl6pPr>
            <a:lvl7pPr indent="-292100" lvl="6" marL="3200400" rtl="0">
              <a:spcBef>
                <a:spcPts val="600"/>
              </a:spcBef>
              <a:spcAft>
                <a:spcPts val="0"/>
              </a:spcAft>
              <a:buSzPts val="1000"/>
              <a:buChar char="–"/>
              <a:defRPr/>
            </a:lvl7pPr>
            <a:lvl8pPr indent="-292100" lvl="7" marL="3657600" rtl="0">
              <a:spcBef>
                <a:spcPts val="400"/>
              </a:spcBef>
              <a:spcAft>
                <a:spcPts val="0"/>
              </a:spcAft>
              <a:buSzPts val="1000"/>
              <a:buChar char="–"/>
              <a:defRPr/>
            </a:lvl8pPr>
            <a:lvl9pPr indent="-279400" lvl="8" marL="4114800" rtl="0">
              <a:spcBef>
                <a:spcPts val="400"/>
              </a:spcBef>
              <a:spcAft>
                <a:spcPts val="200"/>
              </a:spcAft>
              <a:buSzPts val="800"/>
              <a:buChar char="–"/>
              <a:defRPr/>
            </a:lvl9pPr>
          </a:lstStyle>
          <a:p/>
        </p:txBody>
      </p:sp>
      <p:sp>
        <p:nvSpPr>
          <p:cNvPr id="174" name="Google Shape;174;p34"/>
          <p:cNvSpPr txBox="1"/>
          <p:nvPr>
            <p:ph idx="5" type="subTitle"/>
          </p:nvPr>
        </p:nvSpPr>
        <p:spPr>
          <a:xfrm>
            <a:off x="458975" y="2952375"/>
            <a:ext cx="3128400" cy="453300"/>
          </a:xfrm>
          <a:prstGeom prst="rect">
            <a:avLst/>
          </a:prstGeom>
          <a:solidFill>
            <a:schemeClr val="accent2"/>
          </a:solidFill>
        </p:spPr>
        <p:txBody>
          <a:bodyPr anchorCtr="0" anchor="t" bIns="91425" lIns="91425" spcFirstLastPara="1" rIns="91425" wrap="square" tIns="90000">
            <a:noAutofit/>
          </a:bodyPr>
          <a:lstStyle>
            <a:lvl1pPr lvl="0" rtl="0">
              <a:spcBef>
                <a:spcPts val="0"/>
              </a:spcBef>
              <a:spcAft>
                <a:spcPts val="0"/>
              </a:spcAft>
              <a:buNone/>
              <a:defRPr>
                <a:solidFill>
                  <a:schemeClr val="lt1"/>
                </a:solidFill>
                <a:latin typeface="Montserrat SemiBold"/>
                <a:ea typeface="Montserrat SemiBold"/>
                <a:cs typeface="Montserrat SemiBold"/>
                <a:sym typeface="Montserrat SemiBo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75" name="Google Shape;175;p34"/>
          <p:cNvSpPr txBox="1"/>
          <p:nvPr>
            <p:ph idx="6" type="body"/>
          </p:nvPr>
        </p:nvSpPr>
        <p:spPr>
          <a:xfrm>
            <a:off x="458975" y="3584300"/>
            <a:ext cx="3951000" cy="6309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a:lvl1pPr>
            <a:lvl2pPr indent="-330200" lvl="1" marL="914400" rtl="0">
              <a:spcBef>
                <a:spcPts val="1000"/>
              </a:spcBef>
              <a:spcAft>
                <a:spcPts val="0"/>
              </a:spcAft>
              <a:buSzPts val="1600"/>
              <a:buChar char="–"/>
              <a:defRPr/>
            </a:lvl2pPr>
            <a:lvl3pPr indent="-317500" lvl="2" marL="1371600" rtl="0">
              <a:spcBef>
                <a:spcPts val="1000"/>
              </a:spcBef>
              <a:spcAft>
                <a:spcPts val="0"/>
              </a:spcAft>
              <a:buSzPts val="1400"/>
              <a:buChar char="–"/>
              <a:defRPr/>
            </a:lvl3pPr>
            <a:lvl4pPr indent="-317500" lvl="3" marL="1828800" rtl="0">
              <a:spcBef>
                <a:spcPts val="800"/>
              </a:spcBef>
              <a:spcAft>
                <a:spcPts val="0"/>
              </a:spcAft>
              <a:buSzPts val="1400"/>
              <a:buChar char="–"/>
              <a:defRPr/>
            </a:lvl4pPr>
            <a:lvl5pPr indent="-304800" lvl="4" marL="2286000" rtl="0">
              <a:spcBef>
                <a:spcPts val="800"/>
              </a:spcBef>
              <a:spcAft>
                <a:spcPts val="0"/>
              </a:spcAft>
              <a:buSzPts val="1200"/>
              <a:buChar char="–"/>
              <a:defRPr/>
            </a:lvl5pPr>
            <a:lvl6pPr indent="-304800" lvl="5" marL="2743200" rtl="0">
              <a:spcBef>
                <a:spcPts val="600"/>
              </a:spcBef>
              <a:spcAft>
                <a:spcPts val="0"/>
              </a:spcAft>
              <a:buSzPts val="1200"/>
              <a:buChar char="–"/>
              <a:defRPr/>
            </a:lvl6pPr>
            <a:lvl7pPr indent="-292100" lvl="6" marL="3200400" rtl="0">
              <a:spcBef>
                <a:spcPts val="600"/>
              </a:spcBef>
              <a:spcAft>
                <a:spcPts val="0"/>
              </a:spcAft>
              <a:buSzPts val="1000"/>
              <a:buChar char="–"/>
              <a:defRPr/>
            </a:lvl7pPr>
            <a:lvl8pPr indent="-292100" lvl="7" marL="3657600" rtl="0">
              <a:spcBef>
                <a:spcPts val="400"/>
              </a:spcBef>
              <a:spcAft>
                <a:spcPts val="0"/>
              </a:spcAft>
              <a:buSzPts val="1000"/>
              <a:buChar char="–"/>
              <a:defRPr/>
            </a:lvl8pPr>
            <a:lvl9pPr indent="-279400" lvl="8" marL="4114800" rtl="0">
              <a:spcBef>
                <a:spcPts val="400"/>
              </a:spcBef>
              <a:spcAft>
                <a:spcPts val="200"/>
              </a:spcAft>
              <a:buSzPts val="800"/>
              <a:buChar char="–"/>
              <a:defRPr/>
            </a:lvl9pPr>
          </a:lstStyle>
          <a:p/>
        </p:txBody>
      </p:sp>
      <p:sp>
        <p:nvSpPr>
          <p:cNvPr id="176" name="Google Shape;176;p34"/>
          <p:cNvSpPr txBox="1"/>
          <p:nvPr>
            <p:ph idx="7" type="subTitle"/>
          </p:nvPr>
        </p:nvSpPr>
        <p:spPr>
          <a:xfrm>
            <a:off x="4734000" y="2952375"/>
            <a:ext cx="3128400" cy="453300"/>
          </a:xfrm>
          <a:prstGeom prst="rect">
            <a:avLst/>
          </a:prstGeom>
          <a:solidFill>
            <a:schemeClr val="accent5"/>
          </a:solidFill>
        </p:spPr>
        <p:txBody>
          <a:bodyPr anchorCtr="0" anchor="t" bIns="91425" lIns="91425" spcFirstLastPara="1" rIns="91425" wrap="square" tIns="90000">
            <a:noAutofit/>
          </a:bodyPr>
          <a:lstStyle>
            <a:lvl1pPr lvl="0" rtl="0">
              <a:spcBef>
                <a:spcPts val="0"/>
              </a:spcBef>
              <a:spcAft>
                <a:spcPts val="0"/>
              </a:spcAft>
              <a:buNone/>
              <a:defRPr>
                <a:solidFill>
                  <a:schemeClr val="lt1"/>
                </a:solidFill>
                <a:latin typeface="Montserrat SemiBold"/>
                <a:ea typeface="Montserrat SemiBold"/>
                <a:cs typeface="Montserrat SemiBold"/>
                <a:sym typeface="Montserrat SemiBo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77" name="Google Shape;177;p34"/>
          <p:cNvSpPr txBox="1"/>
          <p:nvPr>
            <p:ph idx="8" type="body"/>
          </p:nvPr>
        </p:nvSpPr>
        <p:spPr>
          <a:xfrm>
            <a:off x="4734000" y="3584300"/>
            <a:ext cx="3951000" cy="6309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a:lvl1pPr>
            <a:lvl2pPr indent="-330200" lvl="1" marL="914400" rtl="0">
              <a:spcBef>
                <a:spcPts val="1000"/>
              </a:spcBef>
              <a:spcAft>
                <a:spcPts val="0"/>
              </a:spcAft>
              <a:buSzPts val="1600"/>
              <a:buChar char="–"/>
              <a:defRPr/>
            </a:lvl2pPr>
            <a:lvl3pPr indent="-317500" lvl="2" marL="1371600" rtl="0">
              <a:spcBef>
                <a:spcPts val="1000"/>
              </a:spcBef>
              <a:spcAft>
                <a:spcPts val="0"/>
              </a:spcAft>
              <a:buSzPts val="1400"/>
              <a:buChar char="–"/>
              <a:defRPr/>
            </a:lvl3pPr>
            <a:lvl4pPr indent="-317500" lvl="3" marL="1828800" rtl="0">
              <a:spcBef>
                <a:spcPts val="800"/>
              </a:spcBef>
              <a:spcAft>
                <a:spcPts val="0"/>
              </a:spcAft>
              <a:buSzPts val="1400"/>
              <a:buChar char="–"/>
              <a:defRPr/>
            </a:lvl4pPr>
            <a:lvl5pPr indent="-304800" lvl="4" marL="2286000" rtl="0">
              <a:spcBef>
                <a:spcPts val="800"/>
              </a:spcBef>
              <a:spcAft>
                <a:spcPts val="0"/>
              </a:spcAft>
              <a:buSzPts val="1200"/>
              <a:buChar char="–"/>
              <a:defRPr/>
            </a:lvl5pPr>
            <a:lvl6pPr indent="-304800" lvl="5" marL="2743200" rtl="0">
              <a:spcBef>
                <a:spcPts val="600"/>
              </a:spcBef>
              <a:spcAft>
                <a:spcPts val="0"/>
              </a:spcAft>
              <a:buSzPts val="1200"/>
              <a:buChar char="–"/>
              <a:defRPr/>
            </a:lvl6pPr>
            <a:lvl7pPr indent="-292100" lvl="6" marL="3200400" rtl="0">
              <a:spcBef>
                <a:spcPts val="600"/>
              </a:spcBef>
              <a:spcAft>
                <a:spcPts val="0"/>
              </a:spcAft>
              <a:buSzPts val="1000"/>
              <a:buChar char="–"/>
              <a:defRPr/>
            </a:lvl7pPr>
            <a:lvl8pPr indent="-292100" lvl="7" marL="3657600" rtl="0">
              <a:spcBef>
                <a:spcPts val="400"/>
              </a:spcBef>
              <a:spcAft>
                <a:spcPts val="0"/>
              </a:spcAft>
              <a:buSzPts val="1000"/>
              <a:buChar char="–"/>
              <a:defRPr/>
            </a:lvl8pPr>
            <a:lvl9pPr indent="-279400" lvl="8" marL="4114800" rtl="0">
              <a:spcBef>
                <a:spcPts val="400"/>
              </a:spcBef>
              <a:spcAft>
                <a:spcPts val="200"/>
              </a:spcAft>
              <a:buSzPts val="800"/>
              <a:buChar char="–"/>
              <a:defRPr/>
            </a:lvl9pPr>
          </a:lstStyle>
          <a:p/>
        </p:txBody>
      </p:sp>
      <p:sp>
        <p:nvSpPr>
          <p:cNvPr id="178" name="Google Shape;178;p34"/>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lvl1pPr lvl="0" rtl="0">
              <a:buNone/>
              <a:defRPr sz="800">
                <a:latin typeface="Montserrat Medium"/>
                <a:ea typeface="Montserrat Medium"/>
                <a:cs typeface="Montserrat Medium"/>
                <a:sym typeface="Montserrat Medium"/>
              </a:defRPr>
            </a:lvl1pPr>
            <a:lvl2pPr lvl="1" rtl="0">
              <a:buNone/>
              <a:defRPr sz="800">
                <a:latin typeface="Montserrat Medium"/>
                <a:ea typeface="Montserrat Medium"/>
                <a:cs typeface="Montserrat Medium"/>
                <a:sym typeface="Montserrat Medium"/>
              </a:defRPr>
            </a:lvl2pPr>
            <a:lvl3pPr lvl="2" rtl="0">
              <a:buNone/>
              <a:defRPr sz="800">
                <a:latin typeface="Montserrat Medium"/>
                <a:ea typeface="Montserrat Medium"/>
                <a:cs typeface="Montserrat Medium"/>
                <a:sym typeface="Montserrat Medium"/>
              </a:defRPr>
            </a:lvl3pPr>
            <a:lvl4pPr lvl="3" rtl="0">
              <a:buNone/>
              <a:defRPr sz="800">
                <a:latin typeface="Montserrat Medium"/>
                <a:ea typeface="Montserrat Medium"/>
                <a:cs typeface="Montserrat Medium"/>
                <a:sym typeface="Montserrat Medium"/>
              </a:defRPr>
            </a:lvl4pPr>
            <a:lvl5pPr lvl="4" rtl="0">
              <a:buNone/>
              <a:defRPr sz="800">
                <a:latin typeface="Montserrat Medium"/>
                <a:ea typeface="Montserrat Medium"/>
                <a:cs typeface="Montserrat Medium"/>
                <a:sym typeface="Montserrat Medium"/>
              </a:defRPr>
            </a:lvl5pPr>
            <a:lvl6pPr lvl="5" rtl="0">
              <a:buNone/>
              <a:defRPr sz="800">
                <a:latin typeface="Montserrat Medium"/>
                <a:ea typeface="Montserrat Medium"/>
                <a:cs typeface="Montserrat Medium"/>
                <a:sym typeface="Montserrat Medium"/>
              </a:defRPr>
            </a:lvl6pPr>
            <a:lvl7pPr lvl="6" rtl="0">
              <a:buNone/>
              <a:defRPr sz="800">
                <a:latin typeface="Montserrat Medium"/>
                <a:ea typeface="Montserrat Medium"/>
                <a:cs typeface="Montserrat Medium"/>
                <a:sym typeface="Montserrat Medium"/>
              </a:defRPr>
            </a:lvl7pPr>
            <a:lvl8pPr lvl="7" rtl="0">
              <a:buNone/>
              <a:defRPr sz="800">
                <a:latin typeface="Montserrat Medium"/>
                <a:ea typeface="Montserrat Medium"/>
                <a:cs typeface="Montserrat Medium"/>
                <a:sym typeface="Montserrat Medium"/>
              </a:defRPr>
            </a:lvl8pPr>
            <a:lvl9pPr lvl="8" rtl="0">
              <a:buNone/>
              <a:defRPr sz="800">
                <a:latin typeface="Montserrat Medium"/>
                <a:ea typeface="Montserrat Medium"/>
                <a:cs typeface="Montserrat Medium"/>
                <a:sym typeface="Montserrat Medium"/>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79" name="Shape 179"/>
        <p:cNvGrpSpPr/>
        <p:nvPr/>
      </p:nvGrpSpPr>
      <p:grpSpPr>
        <a:xfrm>
          <a:off x="0" y="0"/>
          <a:ext cx="0" cy="0"/>
          <a:chOff x="0" y="0"/>
          <a:chExt cx="0" cy="0"/>
        </a:xfrm>
      </p:grpSpPr>
      <p:sp>
        <p:nvSpPr>
          <p:cNvPr id="180" name="Google Shape;180;p35"/>
          <p:cNvSpPr txBox="1"/>
          <p:nvPr>
            <p:ph type="title"/>
          </p:nvPr>
        </p:nvSpPr>
        <p:spPr>
          <a:xfrm>
            <a:off x="458975" y="446400"/>
            <a:ext cx="3951000" cy="813600"/>
          </a:xfrm>
          <a:prstGeom prst="rect">
            <a:avLst/>
          </a:prstGeom>
        </p:spPr>
        <p:txBody>
          <a:bodyPr anchorCtr="0" anchor="t" bIns="0" lIns="0" spcFirstLastPara="1" rIns="0" wrap="square" tIns="0">
            <a:noAutofit/>
          </a:bodyPr>
          <a:lstStyle>
            <a:lvl1pPr lvl="0" rtl="0">
              <a:spcBef>
                <a:spcPts val="0"/>
              </a:spcBef>
              <a:spcAft>
                <a:spcPts val="0"/>
              </a:spcAft>
              <a:buSzPts val="22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81" name="Google Shape;181;p35"/>
          <p:cNvSpPr txBox="1"/>
          <p:nvPr>
            <p:ph idx="1" type="body"/>
          </p:nvPr>
        </p:nvSpPr>
        <p:spPr>
          <a:xfrm>
            <a:off x="458975" y="1438150"/>
            <a:ext cx="3951000" cy="29811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a:lvl1pPr>
            <a:lvl2pPr indent="-330200" lvl="1" marL="914400" rtl="0">
              <a:spcBef>
                <a:spcPts val="1000"/>
              </a:spcBef>
              <a:spcAft>
                <a:spcPts val="0"/>
              </a:spcAft>
              <a:buSzPts val="1600"/>
              <a:buChar char="–"/>
              <a:defRPr/>
            </a:lvl2pPr>
            <a:lvl3pPr indent="-317500" lvl="2" marL="1371600" rtl="0">
              <a:spcBef>
                <a:spcPts val="1000"/>
              </a:spcBef>
              <a:spcAft>
                <a:spcPts val="0"/>
              </a:spcAft>
              <a:buSzPts val="1400"/>
              <a:buChar char="–"/>
              <a:defRPr/>
            </a:lvl3pPr>
            <a:lvl4pPr indent="-317500" lvl="3" marL="1828800" rtl="0">
              <a:spcBef>
                <a:spcPts val="800"/>
              </a:spcBef>
              <a:spcAft>
                <a:spcPts val="0"/>
              </a:spcAft>
              <a:buSzPts val="1400"/>
              <a:buChar char="–"/>
              <a:defRPr/>
            </a:lvl4pPr>
            <a:lvl5pPr indent="-304800" lvl="4" marL="2286000" rtl="0">
              <a:spcBef>
                <a:spcPts val="800"/>
              </a:spcBef>
              <a:spcAft>
                <a:spcPts val="0"/>
              </a:spcAft>
              <a:buSzPts val="1200"/>
              <a:buChar char="–"/>
              <a:defRPr sz="1200"/>
            </a:lvl5pPr>
            <a:lvl6pPr indent="-304800" lvl="5" marL="2743200" rtl="0">
              <a:spcBef>
                <a:spcPts val="600"/>
              </a:spcBef>
              <a:spcAft>
                <a:spcPts val="0"/>
              </a:spcAft>
              <a:buSzPts val="1200"/>
              <a:buChar char="–"/>
              <a:defRPr sz="1200"/>
            </a:lvl6pPr>
            <a:lvl7pPr indent="-292100" lvl="6" marL="3200400" rtl="0">
              <a:spcBef>
                <a:spcPts val="600"/>
              </a:spcBef>
              <a:spcAft>
                <a:spcPts val="0"/>
              </a:spcAft>
              <a:buSzPts val="1000"/>
              <a:buChar char="–"/>
              <a:defRPr/>
            </a:lvl7pPr>
            <a:lvl8pPr indent="-292100" lvl="7" marL="3657600" rtl="0">
              <a:spcBef>
                <a:spcPts val="400"/>
              </a:spcBef>
              <a:spcAft>
                <a:spcPts val="0"/>
              </a:spcAft>
              <a:buSzPts val="1000"/>
              <a:buChar char="–"/>
              <a:defRPr/>
            </a:lvl8pPr>
            <a:lvl9pPr indent="-279400" lvl="8" marL="4114800" rtl="0">
              <a:spcBef>
                <a:spcPts val="400"/>
              </a:spcBef>
              <a:spcAft>
                <a:spcPts val="200"/>
              </a:spcAft>
              <a:buSzPts val="800"/>
              <a:buChar char="–"/>
              <a:defRPr/>
            </a:lvl9pPr>
          </a:lstStyle>
          <a:p/>
        </p:txBody>
      </p:sp>
      <p:sp>
        <p:nvSpPr>
          <p:cNvPr id="182" name="Google Shape;182;p35"/>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lvl1pPr lvl="0" rtl="0">
              <a:buNone/>
              <a:defRPr sz="800">
                <a:latin typeface="Montserrat Medium"/>
                <a:ea typeface="Montserrat Medium"/>
                <a:cs typeface="Montserrat Medium"/>
                <a:sym typeface="Montserrat Medium"/>
              </a:defRPr>
            </a:lvl1pPr>
            <a:lvl2pPr lvl="1" rtl="0">
              <a:buNone/>
              <a:defRPr sz="800">
                <a:latin typeface="Montserrat Medium"/>
                <a:ea typeface="Montserrat Medium"/>
                <a:cs typeface="Montserrat Medium"/>
                <a:sym typeface="Montserrat Medium"/>
              </a:defRPr>
            </a:lvl2pPr>
            <a:lvl3pPr lvl="2" rtl="0">
              <a:buNone/>
              <a:defRPr sz="800">
                <a:latin typeface="Montserrat Medium"/>
                <a:ea typeface="Montserrat Medium"/>
                <a:cs typeface="Montserrat Medium"/>
                <a:sym typeface="Montserrat Medium"/>
              </a:defRPr>
            </a:lvl3pPr>
            <a:lvl4pPr lvl="3" rtl="0">
              <a:buNone/>
              <a:defRPr sz="800">
                <a:latin typeface="Montserrat Medium"/>
                <a:ea typeface="Montserrat Medium"/>
                <a:cs typeface="Montserrat Medium"/>
                <a:sym typeface="Montserrat Medium"/>
              </a:defRPr>
            </a:lvl4pPr>
            <a:lvl5pPr lvl="4" rtl="0">
              <a:buNone/>
              <a:defRPr sz="800">
                <a:latin typeface="Montserrat Medium"/>
                <a:ea typeface="Montserrat Medium"/>
                <a:cs typeface="Montserrat Medium"/>
                <a:sym typeface="Montserrat Medium"/>
              </a:defRPr>
            </a:lvl5pPr>
            <a:lvl6pPr lvl="5" rtl="0">
              <a:buNone/>
              <a:defRPr sz="800">
                <a:latin typeface="Montserrat Medium"/>
                <a:ea typeface="Montserrat Medium"/>
                <a:cs typeface="Montserrat Medium"/>
                <a:sym typeface="Montserrat Medium"/>
              </a:defRPr>
            </a:lvl6pPr>
            <a:lvl7pPr lvl="6" rtl="0">
              <a:buNone/>
              <a:defRPr sz="800">
                <a:latin typeface="Montserrat Medium"/>
                <a:ea typeface="Montserrat Medium"/>
                <a:cs typeface="Montserrat Medium"/>
                <a:sym typeface="Montserrat Medium"/>
              </a:defRPr>
            </a:lvl7pPr>
            <a:lvl8pPr lvl="7" rtl="0">
              <a:buNone/>
              <a:defRPr sz="800">
                <a:latin typeface="Montserrat Medium"/>
                <a:ea typeface="Montserrat Medium"/>
                <a:cs typeface="Montserrat Medium"/>
                <a:sym typeface="Montserrat Medium"/>
              </a:defRPr>
            </a:lvl8pPr>
            <a:lvl9pPr lvl="8" rtl="0">
              <a:buNone/>
              <a:defRPr sz="800">
                <a:latin typeface="Montserrat Medium"/>
                <a:ea typeface="Montserrat Medium"/>
                <a:cs typeface="Montserrat Medium"/>
                <a:sym typeface="Montserrat Medium"/>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2"/>
        </a:solidFill>
      </p:bgPr>
    </p:bg>
    <p:spTree>
      <p:nvGrpSpPr>
        <p:cNvPr id="183" name="Shape 183"/>
        <p:cNvGrpSpPr/>
        <p:nvPr/>
      </p:nvGrpSpPr>
      <p:grpSpPr>
        <a:xfrm>
          <a:off x="0" y="0"/>
          <a:ext cx="0" cy="0"/>
          <a:chOff x="0" y="0"/>
          <a:chExt cx="0" cy="0"/>
        </a:xfrm>
      </p:grpSpPr>
      <p:sp>
        <p:nvSpPr>
          <p:cNvPr id="184" name="Google Shape;184;p36"/>
          <p:cNvSpPr txBox="1"/>
          <p:nvPr>
            <p:ph type="title"/>
          </p:nvPr>
        </p:nvSpPr>
        <p:spPr>
          <a:xfrm>
            <a:off x="490250" y="1099725"/>
            <a:ext cx="8194800" cy="3441300"/>
          </a:xfrm>
          <a:prstGeom prst="rect">
            <a:avLst/>
          </a:prstGeom>
        </p:spPr>
        <p:txBody>
          <a:bodyPr anchorCtr="0" anchor="t" bIns="0" lIns="0" spcFirstLastPara="1" rIns="0" wrap="square" tIns="0">
            <a:noAutofit/>
          </a:bodyPr>
          <a:lstStyle>
            <a:lvl1pPr lvl="0" rtl="0">
              <a:spcBef>
                <a:spcPts val="0"/>
              </a:spcBef>
              <a:spcAft>
                <a:spcPts val="0"/>
              </a:spcAft>
              <a:buClr>
                <a:schemeClr val="lt1"/>
              </a:buClr>
              <a:buSzPts val="3600"/>
              <a:buFont typeface="Montserrat SemiBold"/>
              <a:buNone/>
              <a:defRPr b="0" i="1" sz="3600">
                <a:solidFill>
                  <a:schemeClr val="lt1"/>
                </a:solidFill>
                <a:latin typeface="Montserrat SemiBold"/>
                <a:ea typeface="Montserrat SemiBold"/>
                <a:cs typeface="Montserrat SemiBold"/>
                <a:sym typeface="Montserrat SemiBold"/>
              </a:defRPr>
            </a:lvl1pPr>
            <a:lvl2pPr lvl="1" rtl="0">
              <a:spcBef>
                <a:spcPts val="0"/>
              </a:spcBef>
              <a:spcAft>
                <a:spcPts val="0"/>
              </a:spcAft>
              <a:buSzPts val="3600"/>
              <a:buFont typeface="Montserrat SemiBold"/>
              <a:buNone/>
              <a:defRPr sz="3600">
                <a:latin typeface="Montserrat SemiBold"/>
                <a:ea typeface="Montserrat SemiBold"/>
                <a:cs typeface="Montserrat SemiBold"/>
                <a:sym typeface="Montserrat SemiBold"/>
              </a:defRPr>
            </a:lvl2pPr>
            <a:lvl3pPr lvl="2" rtl="0">
              <a:spcBef>
                <a:spcPts val="0"/>
              </a:spcBef>
              <a:spcAft>
                <a:spcPts val="0"/>
              </a:spcAft>
              <a:buSzPts val="3600"/>
              <a:buFont typeface="Montserrat SemiBold"/>
              <a:buNone/>
              <a:defRPr sz="3600">
                <a:latin typeface="Montserrat SemiBold"/>
                <a:ea typeface="Montserrat SemiBold"/>
                <a:cs typeface="Montserrat SemiBold"/>
                <a:sym typeface="Montserrat SemiBold"/>
              </a:defRPr>
            </a:lvl3pPr>
            <a:lvl4pPr lvl="3" rtl="0">
              <a:spcBef>
                <a:spcPts val="0"/>
              </a:spcBef>
              <a:spcAft>
                <a:spcPts val="0"/>
              </a:spcAft>
              <a:buSzPts val="3600"/>
              <a:buFont typeface="Montserrat SemiBold"/>
              <a:buNone/>
              <a:defRPr sz="3600">
                <a:latin typeface="Montserrat SemiBold"/>
                <a:ea typeface="Montserrat SemiBold"/>
                <a:cs typeface="Montserrat SemiBold"/>
                <a:sym typeface="Montserrat SemiBold"/>
              </a:defRPr>
            </a:lvl4pPr>
            <a:lvl5pPr lvl="4" rtl="0">
              <a:spcBef>
                <a:spcPts val="0"/>
              </a:spcBef>
              <a:spcAft>
                <a:spcPts val="0"/>
              </a:spcAft>
              <a:buSzPts val="3600"/>
              <a:buFont typeface="Montserrat SemiBold"/>
              <a:buNone/>
              <a:defRPr sz="3600">
                <a:latin typeface="Montserrat SemiBold"/>
                <a:ea typeface="Montserrat SemiBold"/>
                <a:cs typeface="Montserrat SemiBold"/>
                <a:sym typeface="Montserrat SemiBold"/>
              </a:defRPr>
            </a:lvl5pPr>
            <a:lvl6pPr lvl="5" rtl="0">
              <a:spcBef>
                <a:spcPts val="0"/>
              </a:spcBef>
              <a:spcAft>
                <a:spcPts val="0"/>
              </a:spcAft>
              <a:buSzPts val="3600"/>
              <a:buFont typeface="Montserrat SemiBold"/>
              <a:buNone/>
              <a:defRPr sz="3600">
                <a:latin typeface="Montserrat SemiBold"/>
                <a:ea typeface="Montserrat SemiBold"/>
                <a:cs typeface="Montserrat SemiBold"/>
                <a:sym typeface="Montserrat SemiBold"/>
              </a:defRPr>
            </a:lvl6pPr>
            <a:lvl7pPr lvl="6" rtl="0">
              <a:spcBef>
                <a:spcPts val="0"/>
              </a:spcBef>
              <a:spcAft>
                <a:spcPts val="0"/>
              </a:spcAft>
              <a:buSzPts val="3600"/>
              <a:buFont typeface="Montserrat SemiBold"/>
              <a:buNone/>
              <a:defRPr sz="3600">
                <a:latin typeface="Montserrat SemiBold"/>
                <a:ea typeface="Montserrat SemiBold"/>
                <a:cs typeface="Montserrat SemiBold"/>
                <a:sym typeface="Montserrat SemiBold"/>
              </a:defRPr>
            </a:lvl7pPr>
            <a:lvl8pPr lvl="7" rtl="0">
              <a:spcBef>
                <a:spcPts val="0"/>
              </a:spcBef>
              <a:spcAft>
                <a:spcPts val="0"/>
              </a:spcAft>
              <a:buSzPts val="3600"/>
              <a:buFont typeface="Montserrat SemiBold"/>
              <a:buNone/>
              <a:defRPr sz="3600">
                <a:latin typeface="Montserrat SemiBold"/>
                <a:ea typeface="Montserrat SemiBold"/>
                <a:cs typeface="Montserrat SemiBold"/>
                <a:sym typeface="Montserrat SemiBold"/>
              </a:defRPr>
            </a:lvl8pPr>
            <a:lvl9pPr lvl="8" rtl="0">
              <a:spcBef>
                <a:spcPts val="0"/>
              </a:spcBef>
              <a:spcAft>
                <a:spcPts val="0"/>
              </a:spcAft>
              <a:buSzPts val="3600"/>
              <a:buFont typeface="Montserrat SemiBold"/>
              <a:buNone/>
              <a:defRPr sz="3600">
                <a:latin typeface="Montserrat SemiBold"/>
                <a:ea typeface="Montserrat SemiBold"/>
                <a:cs typeface="Montserrat SemiBold"/>
                <a:sym typeface="Montserrat SemiBold"/>
              </a:defRPr>
            </a:lvl9pPr>
          </a:lstStyle>
          <a:p/>
        </p:txBody>
      </p:sp>
      <p:sp>
        <p:nvSpPr>
          <p:cNvPr id="185" name="Google Shape;185;p36"/>
          <p:cNvSpPr txBox="1"/>
          <p:nvPr>
            <p:ph idx="1" type="subTitle"/>
          </p:nvPr>
        </p:nvSpPr>
        <p:spPr>
          <a:xfrm>
            <a:off x="474525" y="3969500"/>
            <a:ext cx="3935400" cy="954000"/>
          </a:xfrm>
          <a:prstGeom prst="rect">
            <a:avLst/>
          </a:prstGeom>
        </p:spPr>
        <p:txBody>
          <a:bodyPr anchorCtr="0" anchor="b" bIns="0" lIns="0" spcFirstLastPara="1" rIns="0" wrap="square" tIns="0">
            <a:noAutofit/>
          </a:bodyPr>
          <a:lstStyle>
            <a:lvl1pPr lvl="0" rtl="0">
              <a:lnSpc>
                <a:spcPct val="140000"/>
              </a:lnSpc>
              <a:spcBef>
                <a:spcPts val="1000"/>
              </a:spcBef>
              <a:spcAft>
                <a:spcPts val="0"/>
              </a:spcAft>
              <a:buNone/>
              <a:defRPr sz="1400">
                <a:solidFill>
                  <a:schemeClr val="lt1"/>
                </a:solidFill>
                <a:latin typeface="Montserrat SemiBold"/>
                <a:ea typeface="Montserrat SemiBold"/>
                <a:cs typeface="Montserrat SemiBold"/>
                <a:sym typeface="Montserrat SemiBold"/>
              </a:defRPr>
            </a:lvl1pPr>
            <a:lvl2pPr lvl="1" rtl="0">
              <a:spcBef>
                <a:spcPts val="0"/>
              </a:spcBef>
              <a:spcAft>
                <a:spcPts val="0"/>
              </a:spcAft>
              <a:buNone/>
              <a:defRPr/>
            </a:lvl2pPr>
            <a:lvl3pPr lvl="2" rtl="0">
              <a:spcBef>
                <a:spcPts val="1000"/>
              </a:spcBef>
              <a:spcAft>
                <a:spcPts val="0"/>
              </a:spcAft>
              <a:buNone/>
              <a:defRPr/>
            </a:lvl3pPr>
            <a:lvl4pPr lvl="3" rtl="0">
              <a:spcBef>
                <a:spcPts val="1000"/>
              </a:spcBef>
              <a:spcAft>
                <a:spcPts val="0"/>
              </a:spcAft>
              <a:buNone/>
              <a:defRPr/>
            </a:lvl4pPr>
            <a:lvl5pPr lvl="4" rtl="0">
              <a:spcBef>
                <a:spcPts val="1000"/>
              </a:spcBef>
              <a:spcAft>
                <a:spcPts val="0"/>
              </a:spcAft>
              <a:buNone/>
              <a:defRPr/>
            </a:lvl5pPr>
            <a:lvl6pPr lvl="5" rtl="0">
              <a:spcBef>
                <a:spcPts val="1000"/>
              </a:spcBef>
              <a:spcAft>
                <a:spcPts val="0"/>
              </a:spcAft>
              <a:buNone/>
              <a:defRPr/>
            </a:lvl6pPr>
            <a:lvl7pPr lvl="6" rtl="0">
              <a:spcBef>
                <a:spcPts val="1000"/>
              </a:spcBef>
              <a:spcAft>
                <a:spcPts val="0"/>
              </a:spcAft>
              <a:buNone/>
              <a:defRPr/>
            </a:lvl7pPr>
            <a:lvl8pPr lvl="7" rtl="0">
              <a:spcBef>
                <a:spcPts val="1000"/>
              </a:spcBef>
              <a:spcAft>
                <a:spcPts val="0"/>
              </a:spcAft>
              <a:buNone/>
              <a:defRPr/>
            </a:lvl8pPr>
            <a:lvl9pPr lvl="8" rtl="0">
              <a:spcBef>
                <a:spcPts val="1000"/>
              </a:spcBef>
              <a:spcAft>
                <a:spcPts val="1000"/>
              </a:spcAft>
              <a:buNone/>
              <a:defRPr/>
            </a:lvl9pPr>
          </a:lstStyle>
          <a:p/>
        </p:txBody>
      </p:sp>
      <p:pic>
        <p:nvPicPr>
          <p:cNvPr id="186" name="Google Shape;186;p36"/>
          <p:cNvPicPr preferRelativeResize="0"/>
          <p:nvPr/>
        </p:nvPicPr>
        <p:blipFill rotWithShape="1">
          <a:blip r:embed="rId2">
            <a:alphaModFix/>
          </a:blip>
          <a:srcRect b="0" l="9" r="0" t="0"/>
          <a:stretch/>
        </p:blipFill>
        <p:spPr>
          <a:xfrm>
            <a:off x="8704149" y="4502953"/>
            <a:ext cx="224426" cy="419177"/>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7" name="Shape 187"/>
        <p:cNvGrpSpPr/>
        <p:nvPr/>
      </p:nvGrpSpPr>
      <p:grpSpPr>
        <a:xfrm>
          <a:off x="0" y="0"/>
          <a:ext cx="0" cy="0"/>
          <a:chOff x="0" y="0"/>
          <a:chExt cx="0" cy="0"/>
        </a:xfrm>
      </p:grpSpPr>
      <p:sp>
        <p:nvSpPr>
          <p:cNvPr id="188" name="Google Shape;188;p37"/>
          <p:cNvSpPr txBox="1"/>
          <p:nvPr>
            <p:ph idx="1" type="body"/>
          </p:nvPr>
        </p:nvSpPr>
        <p:spPr>
          <a:xfrm>
            <a:off x="468000" y="4626000"/>
            <a:ext cx="3942000" cy="320400"/>
          </a:xfrm>
          <a:prstGeom prst="rect">
            <a:avLst/>
          </a:prstGeom>
        </p:spPr>
        <p:txBody>
          <a:bodyPr anchorCtr="0" anchor="b" bIns="0" lIns="0" spcFirstLastPara="1" rIns="0" wrap="square" tIns="0">
            <a:noAutofit/>
          </a:bodyPr>
          <a:lstStyle>
            <a:lvl1pPr indent="-228600" lvl="0" marL="457200" rtl="0">
              <a:lnSpc>
                <a:spcPct val="130000"/>
              </a:lnSpc>
              <a:spcBef>
                <a:spcPts val="0"/>
              </a:spcBef>
              <a:spcAft>
                <a:spcPts val="0"/>
              </a:spcAft>
              <a:buSzPts val="800"/>
              <a:buNone/>
              <a:defRPr sz="800"/>
            </a:lvl1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89" name="Shape 189"/>
        <p:cNvGrpSpPr/>
        <p:nvPr/>
      </p:nvGrpSpPr>
      <p:grpSpPr>
        <a:xfrm>
          <a:off x="0" y="0"/>
          <a:ext cx="0" cy="0"/>
          <a:chOff x="0" y="0"/>
          <a:chExt cx="0" cy="0"/>
        </a:xfrm>
      </p:grpSpPr>
      <p:sp>
        <p:nvSpPr>
          <p:cNvPr id="190" name="Google Shape;190;p38"/>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lvl1pPr lvl="0" rtl="0">
              <a:buNone/>
              <a:defRPr sz="800">
                <a:latin typeface="Montserrat Medium"/>
                <a:ea typeface="Montserrat Medium"/>
                <a:cs typeface="Montserrat Medium"/>
                <a:sym typeface="Montserrat Medium"/>
              </a:defRPr>
            </a:lvl1pPr>
            <a:lvl2pPr lvl="1" rtl="0">
              <a:buNone/>
              <a:defRPr sz="800">
                <a:latin typeface="Montserrat Medium"/>
                <a:ea typeface="Montserrat Medium"/>
                <a:cs typeface="Montserrat Medium"/>
                <a:sym typeface="Montserrat Medium"/>
              </a:defRPr>
            </a:lvl2pPr>
            <a:lvl3pPr lvl="2" rtl="0">
              <a:buNone/>
              <a:defRPr sz="800">
                <a:latin typeface="Montserrat Medium"/>
                <a:ea typeface="Montserrat Medium"/>
                <a:cs typeface="Montserrat Medium"/>
                <a:sym typeface="Montserrat Medium"/>
              </a:defRPr>
            </a:lvl3pPr>
            <a:lvl4pPr lvl="3" rtl="0">
              <a:buNone/>
              <a:defRPr sz="800">
                <a:latin typeface="Montserrat Medium"/>
                <a:ea typeface="Montserrat Medium"/>
                <a:cs typeface="Montserrat Medium"/>
                <a:sym typeface="Montserrat Medium"/>
              </a:defRPr>
            </a:lvl4pPr>
            <a:lvl5pPr lvl="4" rtl="0">
              <a:buNone/>
              <a:defRPr sz="800">
                <a:latin typeface="Montserrat Medium"/>
                <a:ea typeface="Montserrat Medium"/>
                <a:cs typeface="Montserrat Medium"/>
                <a:sym typeface="Montserrat Medium"/>
              </a:defRPr>
            </a:lvl5pPr>
            <a:lvl6pPr lvl="5" rtl="0">
              <a:buNone/>
              <a:defRPr sz="800">
                <a:latin typeface="Montserrat Medium"/>
                <a:ea typeface="Montserrat Medium"/>
                <a:cs typeface="Montserrat Medium"/>
                <a:sym typeface="Montserrat Medium"/>
              </a:defRPr>
            </a:lvl6pPr>
            <a:lvl7pPr lvl="6" rtl="0">
              <a:buNone/>
              <a:defRPr sz="800">
                <a:latin typeface="Montserrat Medium"/>
                <a:ea typeface="Montserrat Medium"/>
                <a:cs typeface="Montserrat Medium"/>
                <a:sym typeface="Montserrat Medium"/>
              </a:defRPr>
            </a:lvl7pPr>
            <a:lvl8pPr lvl="7" rtl="0">
              <a:buNone/>
              <a:defRPr sz="800">
                <a:latin typeface="Montserrat Medium"/>
                <a:ea typeface="Montserrat Medium"/>
                <a:cs typeface="Montserrat Medium"/>
                <a:sym typeface="Montserrat Medium"/>
              </a:defRPr>
            </a:lvl8pPr>
            <a:lvl9pPr lvl="8" rtl="0">
              <a:buNone/>
              <a:defRPr sz="800">
                <a:latin typeface="Montserrat Medium"/>
                <a:ea typeface="Montserrat Medium"/>
                <a:cs typeface="Montserrat Medium"/>
                <a:sym typeface="Montserrat Medium"/>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 Type="http://schemas.openxmlformats.org/officeDocument/2006/relationships/image" Target="../media/image1.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theme" Target="../theme/theme2.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3.xml"/><Relationship Id="rId10" Type="http://schemas.openxmlformats.org/officeDocument/2006/relationships/slideLayout" Target="../slideLayouts/slideLayout32.xml"/><Relationship Id="rId13" Type="http://schemas.openxmlformats.org/officeDocument/2006/relationships/slideLayout" Target="../slideLayouts/slideLayout35.xml"/><Relationship Id="rId12" Type="http://schemas.openxmlformats.org/officeDocument/2006/relationships/slideLayout" Target="../slideLayouts/slideLayout34.xml"/><Relationship Id="rId1" Type="http://schemas.openxmlformats.org/officeDocument/2006/relationships/image" Target="../media/image4.png"/><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theme" Target="../theme/theme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58975" y="445025"/>
            <a:ext cx="6600600" cy="814500"/>
          </a:xfrm>
          <a:prstGeom prst="rect">
            <a:avLst/>
          </a:prstGeom>
          <a:noFill/>
          <a:ln>
            <a:noFill/>
          </a:ln>
        </p:spPr>
        <p:txBody>
          <a:bodyPr anchorCtr="0" anchor="t" bIns="0" lIns="0" spcFirstLastPara="1" rIns="0" wrap="square" tIns="0">
            <a:noAutofit/>
          </a:bodyPr>
          <a:lstStyle>
            <a:lvl1pPr lvl="0" rtl="0">
              <a:lnSpc>
                <a:spcPct val="115000"/>
              </a:lnSpc>
              <a:spcBef>
                <a:spcPts val="0"/>
              </a:spcBef>
              <a:spcAft>
                <a:spcPts val="0"/>
              </a:spcAft>
              <a:buSzPts val="2200"/>
              <a:buFont typeface="Montserrat"/>
              <a:buNone/>
              <a:defRPr b="1" sz="2200">
                <a:latin typeface="Montserrat"/>
                <a:ea typeface="Montserrat"/>
                <a:cs typeface="Montserrat"/>
                <a:sym typeface="Montserrat"/>
              </a:defRPr>
            </a:lvl1pPr>
            <a:lvl2pPr lvl="1" rtl="0">
              <a:spcBef>
                <a:spcPts val="0"/>
              </a:spcBef>
              <a:spcAft>
                <a:spcPts val="0"/>
              </a:spcAft>
              <a:buSzPts val="2800"/>
              <a:buFont typeface="Montserrat Medium"/>
              <a:buNone/>
              <a:defRPr sz="2800">
                <a:latin typeface="Montserrat Medium"/>
                <a:ea typeface="Montserrat Medium"/>
                <a:cs typeface="Montserrat Medium"/>
                <a:sym typeface="Montserrat Medium"/>
              </a:defRPr>
            </a:lvl2pPr>
            <a:lvl3pPr lvl="2" rtl="0">
              <a:spcBef>
                <a:spcPts val="0"/>
              </a:spcBef>
              <a:spcAft>
                <a:spcPts val="0"/>
              </a:spcAft>
              <a:buSzPts val="2800"/>
              <a:buFont typeface="Montserrat Medium"/>
              <a:buNone/>
              <a:defRPr sz="2800">
                <a:latin typeface="Montserrat Medium"/>
                <a:ea typeface="Montserrat Medium"/>
                <a:cs typeface="Montserrat Medium"/>
                <a:sym typeface="Montserrat Medium"/>
              </a:defRPr>
            </a:lvl3pPr>
            <a:lvl4pPr lvl="3" rtl="0">
              <a:spcBef>
                <a:spcPts val="0"/>
              </a:spcBef>
              <a:spcAft>
                <a:spcPts val="0"/>
              </a:spcAft>
              <a:buSzPts val="2800"/>
              <a:buFont typeface="Montserrat Medium"/>
              <a:buNone/>
              <a:defRPr sz="2800">
                <a:latin typeface="Montserrat Medium"/>
                <a:ea typeface="Montserrat Medium"/>
                <a:cs typeface="Montserrat Medium"/>
                <a:sym typeface="Montserrat Medium"/>
              </a:defRPr>
            </a:lvl4pPr>
            <a:lvl5pPr lvl="4" rtl="0">
              <a:spcBef>
                <a:spcPts val="0"/>
              </a:spcBef>
              <a:spcAft>
                <a:spcPts val="0"/>
              </a:spcAft>
              <a:buSzPts val="2800"/>
              <a:buFont typeface="Montserrat Medium"/>
              <a:buNone/>
              <a:defRPr sz="2800">
                <a:latin typeface="Montserrat Medium"/>
                <a:ea typeface="Montserrat Medium"/>
                <a:cs typeface="Montserrat Medium"/>
                <a:sym typeface="Montserrat Medium"/>
              </a:defRPr>
            </a:lvl5pPr>
            <a:lvl6pPr lvl="5" rtl="0">
              <a:spcBef>
                <a:spcPts val="0"/>
              </a:spcBef>
              <a:spcAft>
                <a:spcPts val="0"/>
              </a:spcAft>
              <a:buSzPts val="2800"/>
              <a:buFont typeface="Montserrat Medium"/>
              <a:buNone/>
              <a:defRPr sz="2800">
                <a:latin typeface="Montserrat Medium"/>
                <a:ea typeface="Montserrat Medium"/>
                <a:cs typeface="Montserrat Medium"/>
                <a:sym typeface="Montserrat Medium"/>
              </a:defRPr>
            </a:lvl6pPr>
            <a:lvl7pPr lvl="6" rtl="0">
              <a:spcBef>
                <a:spcPts val="0"/>
              </a:spcBef>
              <a:spcAft>
                <a:spcPts val="0"/>
              </a:spcAft>
              <a:buSzPts val="2800"/>
              <a:buFont typeface="Montserrat Medium"/>
              <a:buNone/>
              <a:defRPr sz="2800">
                <a:latin typeface="Montserrat Medium"/>
                <a:ea typeface="Montserrat Medium"/>
                <a:cs typeface="Montserrat Medium"/>
                <a:sym typeface="Montserrat Medium"/>
              </a:defRPr>
            </a:lvl7pPr>
            <a:lvl8pPr lvl="7" rtl="0">
              <a:spcBef>
                <a:spcPts val="0"/>
              </a:spcBef>
              <a:spcAft>
                <a:spcPts val="0"/>
              </a:spcAft>
              <a:buSzPts val="2800"/>
              <a:buFont typeface="Montserrat Medium"/>
              <a:buNone/>
              <a:defRPr sz="2800">
                <a:latin typeface="Montserrat Medium"/>
                <a:ea typeface="Montserrat Medium"/>
                <a:cs typeface="Montserrat Medium"/>
                <a:sym typeface="Montserrat Medium"/>
              </a:defRPr>
            </a:lvl8pPr>
            <a:lvl9pPr lvl="8" rtl="0">
              <a:spcBef>
                <a:spcPts val="0"/>
              </a:spcBef>
              <a:spcAft>
                <a:spcPts val="0"/>
              </a:spcAft>
              <a:buSzPts val="2800"/>
              <a:buFont typeface="Montserrat Medium"/>
              <a:buNone/>
              <a:defRPr sz="2800">
                <a:latin typeface="Montserrat Medium"/>
                <a:ea typeface="Montserrat Medium"/>
                <a:cs typeface="Montserrat Medium"/>
                <a:sym typeface="Montserrat Medium"/>
              </a:defRPr>
            </a:lvl9pPr>
          </a:lstStyle>
          <a:p/>
        </p:txBody>
      </p:sp>
      <p:sp>
        <p:nvSpPr>
          <p:cNvPr id="52" name="Google Shape;52;p13"/>
          <p:cNvSpPr txBox="1"/>
          <p:nvPr>
            <p:ph idx="1" type="body"/>
          </p:nvPr>
        </p:nvSpPr>
        <p:spPr>
          <a:xfrm>
            <a:off x="458975" y="1259525"/>
            <a:ext cx="8226000" cy="3159900"/>
          </a:xfrm>
          <a:prstGeom prst="rect">
            <a:avLst/>
          </a:prstGeom>
          <a:noFill/>
          <a:ln>
            <a:noFill/>
          </a:ln>
        </p:spPr>
        <p:txBody>
          <a:bodyPr anchorCtr="0" anchor="t" bIns="0" lIns="0" spcFirstLastPara="1" rIns="0" wrap="square" tIns="0">
            <a:noAutofit/>
          </a:bodyPr>
          <a:lstStyle>
            <a:lvl1pPr indent="-330200" lvl="0" marL="457200" rtl="0">
              <a:lnSpc>
                <a:spcPct val="130000"/>
              </a:lnSpc>
              <a:spcBef>
                <a:spcPts val="0"/>
              </a:spcBef>
              <a:spcAft>
                <a:spcPts val="0"/>
              </a:spcAft>
              <a:buClr>
                <a:schemeClr val="dk2"/>
              </a:buClr>
              <a:buSzPts val="1600"/>
              <a:buFont typeface="Montserrat"/>
              <a:buChar char="●"/>
              <a:defRPr sz="1600">
                <a:solidFill>
                  <a:schemeClr val="dk2"/>
                </a:solidFill>
                <a:latin typeface="Montserrat"/>
                <a:ea typeface="Montserrat"/>
                <a:cs typeface="Montserrat"/>
                <a:sym typeface="Montserrat"/>
              </a:defRPr>
            </a:lvl1pPr>
            <a:lvl2pPr indent="-330200" lvl="1" marL="914400" rtl="0">
              <a:lnSpc>
                <a:spcPct val="130000"/>
              </a:lnSpc>
              <a:spcBef>
                <a:spcPts val="1000"/>
              </a:spcBef>
              <a:spcAft>
                <a:spcPts val="0"/>
              </a:spcAft>
              <a:buClr>
                <a:schemeClr val="dk2"/>
              </a:buClr>
              <a:buSzPts val="1600"/>
              <a:buFont typeface="Montserrat"/>
              <a:buChar char="–"/>
              <a:defRPr sz="1600">
                <a:solidFill>
                  <a:schemeClr val="dk2"/>
                </a:solidFill>
                <a:latin typeface="Montserrat"/>
                <a:ea typeface="Montserrat"/>
                <a:cs typeface="Montserrat"/>
                <a:sym typeface="Montserrat"/>
              </a:defRPr>
            </a:lvl2pPr>
            <a:lvl3pPr indent="-317500" lvl="2" marL="1371600" rtl="0">
              <a:lnSpc>
                <a:spcPct val="130000"/>
              </a:lnSpc>
              <a:spcBef>
                <a:spcPts val="1000"/>
              </a:spcBef>
              <a:spcAft>
                <a:spcPts val="0"/>
              </a:spcAft>
              <a:buClr>
                <a:schemeClr val="dk2"/>
              </a:buClr>
              <a:buSzPts val="1400"/>
              <a:buFont typeface="Montserrat"/>
              <a:buChar char="–"/>
              <a:defRPr sz="1400">
                <a:solidFill>
                  <a:schemeClr val="dk2"/>
                </a:solidFill>
                <a:latin typeface="Montserrat"/>
                <a:ea typeface="Montserrat"/>
                <a:cs typeface="Montserrat"/>
                <a:sym typeface="Montserrat"/>
              </a:defRPr>
            </a:lvl3pPr>
            <a:lvl4pPr indent="-317500" lvl="3" marL="1828800" rtl="0">
              <a:lnSpc>
                <a:spcPct val="130000"/>
              </a:lnSpc>
              <a:spcBef>
                <a:spcPts val="800"/>
              </a:spcBef>
              <a:spcAft>
                <a:spcPts val="0"/>
              </a:spcAft>
              <a:buClr>
                <a:schemeClr val="dk2"/>
              </a:buClr>
              <a:buSzPts val="1400"/>
              <a:buFont typeface="Montserrat"/>
              <a:buChar char="–"/>
              <a:defRPr sz="1400">
                <a:solidFill>
                  <a:schemeClr val="dk2"/>
                </a:solidFill>
                <a:latin typeface="Montserrat"/>
                <a:ea typeface="Montserrat"/>
                <a:cs typeface="Montserrat"/>
                <a:sym typeface="Montserrat"/>
              </a:defRPr>
            </a:lvl4pPr>
            <a:lvl5pPr indent="-317500" lvl="4" marL="2286000" rtl="0">
              <a:lnSpc>
                <a:spcPct val="130000"/>
              </a:lnSpc>
              <a:spcBef>
                <a:spcPts val="800"/>
              </a:spcBef>
              <a:spcAft>
                <a:spcPts val="0"/>
              </a:spcAft>
              <a:buClr>
                <a:schemeClr val="dk2"/>
              </a:buClr>
              <a:buSzPts val="1400"/>
              <a:buFont typeface="Montserrat"/>
              <a:buChar char="–"/>
              <a:defRPr sz="1400">
                <a:solidFill>
                  <a:schemeClr val="dk2"/>
                </a:solidFill>
                <a:latin typeface="Montserrat"/>
                <a:ea typeface="Montserrat"/>
                <a:cs typeface="Montserrat"/>
                <a:sym typeface="Montserrat"/>
              </a:defRPr>
            </a:lvl5pPr>
            <a:lvl6pPr indent="-317500" lvl="5" marL="2743200" rtl="0">
              <a:lnSpc>
                <a:spcPct val="130000"/>
              </a:lnSpc>
              <a:spcBef>
                <a:spcPts val="600"/>
              </a:spcBef>
              <a:spcAft>
                <a:spcPts val="0"/>
              </a:spcAft>
              <a:buClr>
                <a:schemeClr val="dk2"/>
              </a:buClr>
              <a:buSzPts val="1400"/>
              <a:buFont typeface="Montserrat"/>
              <a:buChar char="–"/>
              <a:defRPr sz="1400">
                <a:solidFill>
                  <a:schemeClr val="dk2"/>
                </a:solidFill>
                <a:latin typeface="Montserrat"/>
                <a:ea typeface="Montserrat"/>
                <a:cs typeface="Montserrat"/>
                <a:sym typeface="Montserrat"/>
              </a:defRPr>
            </a:lvl6pPr>
            <a:lvl7pPr indent="-317500" lvl="6" marL="3200400" rtl="0">
              <a:lnSpc>
                <a:spcPct val="130000"/>
              </a:lnSpc>
              <a:spcBef>
                <a:spcPts val="600"/>
              </a:spcBef>
              <a:spcAft>
                <a:spcPts val="0"/>
              </a:spcAft>
              <a:buClr>
                <a:schemeClr val="dk2"/>
              </a:buClr>
              <a:buSzPts val="1400"/>
              <a:buFont typeface="Montserrat"/>
              <a:buChar char="–"/>
              <a:defRPr sz="1400">
                <a:solidFill>
                  <a:schemeClr val="dk2"/>
                </a:solidFill>
                <a:latin typeface="Montserrat"/>
                <a:ea typeface="Montserrat"/>
                <a:cs typeface="Montserrat"/>
                <a:sym typeface="Montserrat"/>
              </a:defRPr>
            </a:lvl7pPr>
            <a:lvl8pPr indent="-317500" lvl="7" marL="3657600" rtl="0">
              <a:lnSpc>
                <a:spcPct val="130000"/>
              </a:lnSpc>
              <a:spcBef>
                <a:spcPts val="400"/>
              </a:spcBef>
              <a:spcAft>
                <a:spcPts val="0"/>
              </a:spcAft>
              <a:buClr>
                <a:schemeClr val="dk2"/>
              </a:buClr>
              <a:buSzPts val="1400"/>
              <a:buFont typeface="Montserrat"/>
              <a:buChar char="–"/>
              <a:defRPr sz="1400">
                <a:solidFill>
                  <a:schemeClr val="dk2"/>
                </a:solidFill>
                <a:latin typeface="Montserrat"/>
                <a:ea typeface="Montserrat"/>
                <a:cs typeface="Montserrat"/>
                <a:sym typeface="Montserrat"/>
              </a:defRPr>
            </a:lvl8pPr>
            <a:lvl9pPr indent="-317500" lvl="8" marL="4114800" rtl="0">
              <a:lnSpc>
                <a:spcPct val="130000"/>
              </a:lnSpc>
              <a:spcBef>
                <a:spcPts val="400"/>
              </a:spcBef>
              <a:spcAft>
                <a:spcPts val="200"/>
              </a:spcAft>
              <a:buClr>
                <a:schemeClr val="dk2"/>
              </a:buClr>
              <a:buSzPts val="1400"/>
              <a:buFont typeface="Montserrat"/>
              <a:buChar char="–"/>
              <a:defRPr sz="1400">
                <a:solidFill>
                  <a:schemeClr val="dk2"/>
                </a:solidFill>
                <a:latin typeface="Montserrat"/>
                <a:ea typeface="Montserrat"/>
                <a:cs typeface="Montserrat"/>
                <a:sym typeface="Montserrat"/>
              </a:defRPr>
            </a:lvl9pPr>
          </a:lstStyle>
          <a:p/>
        </p:txBody>
      </p:sp>
      <p:sp>
        <p:nvSpPr>
          <p:cNvPr id="53" name="Google Shape;53;p13"/>
          <p:cNvSpPr txBox="1"/>
          <p:nvPr>
            <p:ph idx="12" type="sldNum"/>
          </p:nvPr>
        </p:nvSpPr>
        <p:spPr>
          <a:xfrm>
            <a:off x="458971" y="4793325"/>
            <a:ext cx="720000" cy="180000"/>
          </a:xfrm>
          <a:prstGeom prst="rect">
            <a:avLst/>
          </a:prstGeom>
          <a:noFill/>
          <a:ln>
            <a:noFill/>
          </a:ln>
        </p:spPr>
        <p:txBody>
          <a:bodyPr anchorCtr="0" anchor="t" bIns="0" lIns="0" spcFirstLastPara="1" rIns="0" wrap="square" tIns="0">
            <a:noAutofit/>
          </a:bodyPr>
          <a:lstStyle>
            <a:lvl1pPr lvl="0" rtl="0">
              <a:buNone/>
              <a:defRPr sz="800">
                <a:solidFill>
                  <a:srgbClr val="4B3241"/>
                </a:solidFill>
                <a:latin typeface="Montserrat Medium"/>
                <a:ea typeface="Montserrat Medium"/>
                <a:cs typeface="Montserrat Medium"/>
                <a:sym typeface="Montserrat Medium"/>
              </a:defRPr>
            </a:lvl1pPr>
            <a:lvl2pPr lvl="1" rtl="0">
              <a:buNone/>
              <a:defRPr sz="800">
                <a:solidFill>
                  <a:srgbClr val="4B3241"/>
                </a:solidFill>
                <a:latin typeface="Montserrat Medium"/>
                <a:ea typeface="Montserrat Medium"/>
                <a:cs typeface="Montserrat Medium"/>
                <a:sym typeface="Montserrat Medium"/>
              </a:defRPr>
            </a:lvl2pPr>
            <a:lvl3pPr lvl="2" rtl="0">
              <a:buNone/>
              <a:defRPr sz="800">
                <a:solidFill>
                  <a:srgbClr val="4B3241"/>
                </a:solidFill>
                <a:latin typeface="Montserrat Medium"/>
                <a:ea typeface="Montserrat Medium"/>
                <a:cs typeface="Montserrat Medium"/>
                <a:sym typeface="Montserrat Medium"/>
              </a:defRPr>
            </a:lvl3pPr>
            <a:lvl4pPr lvl="3" rtl="0">
              <a:buNone/>
              <a:defRPr sz="800">
                <a:solidFill>
                  <a:srgbClr val="4B3241"/>
                </a:solidFill>
                <a:latin typeface="Montserrat Medium"/>
                <a:ea typeface="Montserrat Medium"/>
                <a:cs typeface="Montserrat Medium"/>
                <a:sym typeface="Montserrat Medium"/>
              </a:defRPr>
            </a:lvl4pPr>
            <a:lvl5pPr lvl="4" rtl="0">
              <a:buNone/>
              <a:defRPr sz="800">
                <a:solidFill>
                  <a:srgbClr val="4B3241"/>
                </a:solidFill>
                <a:latin typeface="Montserrat Medium"/>
                <a:ea typeface="Montserrat Medium"/>
                <a:cs typeface="Montserrat Medium"/>
                <a:sym typeface="Montserrat Medium"/>
              </a:defRPr>
            </a:lvl5pPr>
            <a:lvl6pPr lvl="5" rtl="0">
              <a:buNone/>
              <a:defRPr sz="800">
                <a:solidFill>
                  <a:srgbClr val="4B3241"/>
                </a:solidFill>
                <a:latin typeface="Montserrat Medium"/>
                <a:ea typeface="Montserrat Medium"/>
                <a:cs typeface="Montserrat Medium"/>
                <a:sym typeface="Montserrat Medium"/>
              </a:defRPr>
            </a:lvl6pPr>
            <a:lvl7pPr lvl="6" rtl="0">
              <a:buNone/>
              <a:defRPr sz="800">
                <a:solidFill>
                  <a:srgbClr val="4B3241"/>
                </a:solidFill>
                <a:latin typeface="Montserrat Medium"/>
                <a:ea typeface="Montserrat Medium"/>
                <a:cs typeface="Montserrat Medium"/>
                <a:sym typeface="Montserrat Medium"/>
              </a:defRPr>
            </a:lvl7pPr>
            <a:lvl8pPr lvl="7" rtl="0">
              <a:buNone/>
              <a:defRPr sz="800">
                <a:solidFill>
                  <a:srgbClr val="4B3241"/>
                </a:solidFill>
                <a:latin typeface="Montserrat Medium"/>
                <a:ea typeface="Montserrat Medium"/>
                <a:cs typeface="Montserrat Medium"/>
                <a:sym typeface="Montserrat Medium"/>
              </a:defRPr>
            </a:lvl8pPr>
            <a:lvl9pPr lvl="8" rtl="0">
              <a:buNone/>
              <a:defRPr sz="800">
                <a:solidFill>
                  <a:srgbClr val="4B3241"/>
                </a:solidFill>
                <a:latin typeface="Montserrat Medium"/>
                <a:ea typeface="Montserrat Medium"/>
                <a:cs typeface="Montserrat Medium"/>
                <a:sym typeface="Montserrat Medium"/>
              </a:defRPr>
            </a:lvl9pPr>
          </a:lstStyle>
          <a:p>
            <a:pPr indent="0" lvl="0" marL="0" rtl="0" algn="l">
              <a:spcBef>
                <a:spcPts val="0"/>
              </a:spcBef>
              <a:spcAft>
                <a:spcPts val="0"/>
              </a:spcAft>
              <a:buNone/>
            </a:pPr>
            <a:fld id="{00000000-1234-1234-1234-123412341234}" type="slidenum">
              <a:rPr lang="en-GB"/>
              <a:t>‹#›</a:t>
            </a:fld>
            <a:endParaRPr/>
          </a:p>
        </p:txBody>
      </p:sp>
      <p:pic>
        <p:nvPicPr>
          <p:cNvPr id="54" name="Google Shape;54;p13"/>
          <p:cNvPicPr preferRelativeResize="0"/>
          <p:nvPr/>
        </p:nvPicPr>
        <p:blipFill rotWithShape="1">
          <a:blip r:embed="rId1">
            <a:alphaModFix/>
          </a:blip>
          <a:srcRect b="0" l="9" r="0" t="0"/>
          <a:stretch/>
        </p:blipFill>
        <p:spPr>
          <a:xfrm>
            <a:off x="8704149" y="4502953"/>
            <a:ext cx="224426" cy="419177"/>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9">
          <p15:clr>
            <a:srgbClr val="EA4335"/>
          </p15:clr>
        </p15:guide>
        <p15:guide id="2" pos="5471">
          <p15:clr>
            <a:srgbClr val="EA4335"/>
          </p15:clr>
        </p15:guide>
        <p15:guide id="3" orient="horz" pos="280">
          <p15:clr>
            <a:srgbClr val="EA4335"/>
          </p15:clr>
        </p15:guide>
        <p15:guide id="4" orient="horz" pos="906">
          <p15:clr>
            <a:srgbClr val="EA4335"/>
          </p15:clr>
        </p15:guide>
        <p15:guide id="5" orient="horz" pos="2784">
          <p15:clr>
            <a:srgbClr val="EA4335"/>
          </p15:clr>
        </p15:guide>
        <p15:guide id="6" orient="horz" pos="3019">
          <p15:clr>
            <a:srgbClr val="EA4335"/>
          </p15:clr>
        </p15:guide>
        <p15:guide id="7" orient="horz" pos="693">
          <p15:clr>
            <a:srgbClr val="EA4335"/>
          </p15:clr>
        </p15:guide>
        <p15:guide id="8" pos="2778">
          <p15:clr>
            <a:srgbClr val="EA4335"/>
          </p15:clr>
        </p15:guide>
        <p15:guide id="9" pos="2982">
          <p15:clr>
            <a:srgbClr val="EA4335"/>
          </p15:clr>
        </p15:guide>
      </p15:sldGuideLst>
    </p:ext>
  </p:extLst>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20" name="Shape 120"/>
        <p:cNvGrpSpPr/>
        <p:nvPr/>
      </p:nvGrpSpPr>
      <p:grpSpPr>
        <a:xfrm>
          <a:off x="0" y="0"/>
          <a:ext cx="0" cy="0"/>
          <a:chOff x="0" y="0"/>
          <a:chExt cx="0" cy="0"/>
        </a:xfrm>
      </p:grpSpPr>
      <p:sp>
        <p:nvSpPr>
          <p:cNvPr id="121" name="Google Shape;121;p26"/>
          <p:cNvSpPr txBox="1"/>
          <p:nvPr>
            <p:ph type="title"/>
          </p:nvPr>
        </p:nvSpPr>
        <p:spPr>
          <a:xfrm>
            <a:off x="458975" y="445025"/>
            <a:ext cx="8226000" cy="814500"/>
          </a:xfrm>
          <a:prstGeom prst="rect">
            <a:avLst/>
          </a:prstGeom>
          <a:noFill/>
          <a:ln>
            <a:noFill/>
          </a:ln>
        </p:spPr>
        <p:txBody>
          <a:bodyPr anchorCtr="0" anchor="t" bIns="0" lIns="0" spcFirstLastPara="1" rIns="0" wrap="square" tIns="0">
            <a:noAutofit/>
          </a:bodyPr>
          <a:lstStyle>
            <a:lvl1pPr lvl="0" rtl="0">
              <a:lnSpc>
                <a:spcPct val="115000"/>
              </a:lnSpc>
              <a:spcBef>
                <a:spcPts val="0"/>
              </a:spcBef>
              <a:spcAft>
                <a:spcPts val="0"/>
              </a:spcAft>
              <a:buClr>
                <a:schemeClr val="dk1"/>
              </a:buClr>
              <a:buSzPts val="2200"/>
              <a:buFont typeface="Montserrat"/>
              <a:buNone/>
              <a:defRPr b="1" sz="2200">
                <a:solidFill>
                  <a:schemeClr val="dk1"/>
                </a:solidFill>
                <a:latin typeface="Montserrat"/>
                <a:ea typeface="Montserrat"/>
                <a:cs typeface="Montserrat"/>
                <a:sym typeface="Montserrat"/>
              </a:defRPr>
            </a:lvl1pPr>
            <a:lvl2pPr lvl="1" rtl="0">
              <a:spcBef>
                <a:spcPts val="0"/>
              </a:spcBef>
              <a:spcAft>
                <a:spcPts val="0"/>
              </a:spcAft>
              <a:buClr>
                <a:schemeClr val="dk1"/>
              </a:buClr>
              <a:buSzPts val="2800"/>
              <a:buFont typeface="Montserrat Medium"/>
              <a:buNone/>
              <a:defRPr sz="2800">
                <a:solidFill>
                  <a:schemeClr val="dk1"/>
                </a:solidFill>
                <a:latin typeface="Montserrat Medium"/>
                <a:ea typeface="Montserrat Medium"/>
                <a:cs typeface="Montserrat Medium"/>
                <a:sym typeface="Montserrat Medium"/>
              </a:defRPr>
            </a:lvl2pPr>
            <a:lvl3pPr lvl="2" rtl="0">
              <a:spcBef>
                <a:spcPts val="0"/>
              </a:spcBef>
              <a:spcAft>
                <a:spcPts val="0"/>
              </a:spcAft>
              <a:buClr>
                <a:schemeClr val="dk1"/>
              </a:buClr>
              <a:buSzPts val="2800"/>
              <a:buFont typeface="Montserrat Medium"/>
              <a:buNone/>
              <a:defRPr sz="2800">
                <a:solidFill>
                  <a:schemeClr val="dk1"/>
                </a:solidFill>
                <a:latin typeface="Montserrat Medium"/>
                <a:ea typeface="Montserrat Medium"/>
                <a:cs typeface="Montserrat Medium"/>
                <a:sym typeface="Montserrat Medium"/>
              </a:defRPr>
            </a:lvl3pPr>
            <a:lvl4pPr lvl="3" rtl="0">
              <a:spcBef>
                <a:spcPts val="0"/>
              </a:spcBef>
              <a:spcAft>
                <a:spcPts val="0"/>
              </a:spcAft>
              <a:buClr>
                <a:schemeClr val="dk1"/>
              </a:buClr>
              <a:buSzPts val="2800"/>
              <a:buFont typeface="Montserrat Medium"/>
              <a:buNone/>
              <a:defRPr sz="2800">
                <a:solidFill>
                  <a:schemeClr val="dk1"/>
                </a:solidFill>
                <a:latin typeface="Montserrat Medium"/>
                <a:ea typeface="Montserrat Medium"/>
                <a:cs typeface="Montserrat Medium"/>
                <a:sym typeface="Montserrat Medium"/>
              </a:defRPr>
            </a:lvl4pPr>
            <a:lvl5pPr lvl="4" rtl="0">
              <a:spcBef>
                <a:spcPts val="0"/>
              </a:spcBef>
              <a:spcAft>
                <a:spcPts val="0"/>
              </a:spcAft>
              <a:buClr>
                <a:schemeClr val="dk1"/>
              </a:buClr>
              <a:buSzPts val="2800"/>
              <a:buFont typeface="Montserrat Medium"/>
              <a:buNone/>
              <a:defRPr sz="2800">
                <a:solidFill>
                  <a:schemeClr val="dk1"/>
                </a:solidFill>
                <a:latin typeface="Montserrat Medium"/>
                <a:ea typeface="Montserrat Medium"/>
                <a:cs typeface="Montserrat Medium"/>
                <a:sym typeface="Montserrat Medium"/>
              </a:defRPr>
            </a:lvl5pPr>
            <a:lvl6pPr lvl="5" rtl="0">
              <a:spcBef>
                <a:spcPts val="0"/>
              </a:spcBef>
              <a:spcAft>
                <a:spcPts val="0"/>
              </a:spcAft>
              <a:buClr>
                <a:schemeClr val="dk1"/>
              </a:buClr>
              <a:buSzPts val="2800"/>
              <a:buFont typeface="Montserrat Medium"/>
              <a:buNone/>
              <a:defRPr sz="2800">
                <a:solidFill>
                  <a:schemeClr val="dk1"/>
                </a:solidFill>
                <a:latin typeface="Montserrat Medium"/>
                <a:ea typeface="Montserrat Medium"/>
                <a:cs typeface="Montserrat Medium"/>
                <a:sym typeface="Montserrat Medium"/>
              </a:defRPr>
            </a:lvl6pPr>
            <a:lvl7pPr lvl="6" rtl="0">
              <a:spcBef>
                <a:spcPts val="0"/>
              </a:spcBef>
              <a:spcAft>
                <a:spcPts val="0"/>
              </a:spcAft>
              <a:buClr>
                <a:schemeClr val="dk1"/>
              </a:buClr>
              <a:buSzPts val="2800"/>
              <a:buFont typeface="Montserrat Medium"/>
              <a:buNone/>
              <a:defRPr sz="2800">
                <a:solidFill>
                  <a:schemeClr val="dk1"/>
                </a:solidFill>
                <a:latin typeface="Montserrat Medium"/>
                <a:ea typeface="Montserrat Medium"/>
                <a:cs typeface="Montserrat Medium"/>
                <a:sym typeface="Montserrat Medium"/>
              </a:defRPr>
            </a:lvl7pPr>
            <a:lvl8pPr lvl="7" rtl="0">
              <a:spcBef>
                <a:spcPts val="0"/>
              </a:spcBef>
              <a:spcAft>
                <a:spcPts val="0"/>
              </a:spcAft>
              <a:buClr>
                <a:schemeClr val="dk1"/>
              </a:buClr>
              <a:buSzPts val="2800"/>
              <a:buFont typeface="Montserrat Medium"/>
              <a:buNone/>
              <a:defRPr sz="2800">
                <a:solidFill>
                  <a:schemeClr val="dk1"/>
                </a:solidFill>
                <a:latin typeface="Montserrat Medium"/>
                <a:ea typeface="Montserrat Medium"/>
                <a:cs typeface="Montserrat Medium"/>
                <a:sym typeface="Montserrat Medium"/>
              </a:defRPr>
            </a:lvl8pPr>
            <a:lvl9pPr lvl="8" rtl="0">
              <a:spcBef>
                <a:spcPts val="0"/>
              </a:spcBef>
              <a:spcAft>
                <a:spcPts val="0"/>
              </a:spcAft>
              <a:buClr>
                <a:schemeClr val="dk1"/>
              </a:buClr>
              <a:buSzPts val="2800"/>
              <a:buFont typeface="Montserrat Medium"/>
              <a:buNone/>
              <a:defRPr sz="2800">
                <a:solidFill>
                  <a:schemeClr val="dk1"/>
                </a:solidFill>
                <a:latin typeface="Montserrat Medium"/>
                <a:ea typeface="Montserrat Medium"/>
                <a:cs typeface="Montserrat Medium"/>
                <a:sym typeface="Montserrat Medium"/>
              </a:defRPr>
            </a:lvl9pPr>
          </a:lstStyle>
          <a:p/>
        </p:txBody>
      </p:sp>
      <p:sp>
        <p:nvSpPr>
          <p:cNvPr id="122" name="Google Shape;122;p26"/>
          <p:cNvSpPr txBox="1"/>
          <p:nvPr>
            <p:ph idx="1" type="body"/>
          </p:nvPr>
        </p:nvSpPr>
        <p:spPr>
          <a:xfrm>
            <a:off x="458975" y="1438150"/>
            <a:ext cx="8226000" cy="2981100"/>
          </a:xfrm>
          <a:prstGeom prst="rect">
            <a:avLst/>
          </a:prstGeom>
          <a:noFill/>
          <a:ln>
            <a:noFill/>
          </a:ln>
        </p:spPr>
        <p:txBody>
          <a:bodyPr anchorCtr="0" anchor="t" bIns="0" lIns="0" spcFirstLastPara="1" rIns="0" wrap="square" tIns="0">
            <a:noAutofit/>
          </a:bodyPr>
          <a:lstStyle>
            <a:lvl1pPr indent="-330200" lvl="0" marL="457200" rtl="0">
              <a:lnSpc>
                <a:spcPct val="130000"/>
              </a:lnSpc>
              <a:spcBef>
                <a:spcPts val="0"/>
              </a:spcBef>
              <a:spcAft>
                <a:spcPts val="0"/>
              </a:spcAft>
              <a:buClr>
                <a:schemeClr val="dk2"/>
              </a:buClr>
              <a:buSzPts val="1600"/>
              <a:buFont typeface="Montserrat"/>
              <a:buChar char="●"/>
              <a:defRPr sz="1600">
                <a:solidFill>
                  <a:schemeClr val="dk2"/>
                </a:solidFill>
                <a:latin typeface="Montserrat"/>
                <a:ea typeface="Montserrat"/>
                <a:cs typeface="Montserrat"/>
                <a:sym typeface="Montserrat"/>
              </a:defRPr>
            </a:lvl1pPr>
            <a:lvl2pPr indent="-330200" lvl="1" marL="914400" rtl="0">
              <a:lnSpc>
                <a:spcPct val="130000"/>
              </a:lnSpc>
              <a:spcBef>
                <a:spcPts val="1000"/>
              </a:spcBef>
              <a:spcAft>
                <a:spcPts val="0"/>
              </a:spcAft>
              <a:buClr>
                <a:schemeClr val="dk2"/>
              </a:buClr>
              <a:buSzPts val="1600"/>
              <a:buFont typeface="Montserrat"/>
              <a:buChar char="–"/>
              <a:defRPr sz="1600">
                <a:solidFill>
                  <a:schemeClr val="dk2"/>
                </a:solidFill>
                <a:latin typeface="Montserrat"/>
                <a:ea typeface="Montserrat"/>
                <a:cs typeface="Montserrat"/>
                <a:sym typeface="Montserrat"/>
              </a:defRPr>
            </a:lvl2pPr>
            <a:lvl3pPr indent="-317500" lvl="2" marL="1371600" rtl="0">
              <a:lnSpc>
                <a:spcPct val="130000"/>
              </a:lnSpc>
              <a:spcBef>
                <a:spcPts val="10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rtl="0">
              <a:lnSpc>
                <a:spcPct val="130000"/>
              </a:lnSpc>
              <a:spcBef>
                <a:spcPts val="8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04800" lvl="4" marL="2286000" rtl="0">
              <a:lnSpc>
                <a:spcPct val="130000"/>
              </a:lnSpc>
              <a:spcBef>
                <a:spcPts val="800"/>
              </a:spcBef>
              <a:spcAft>
                <a:spcPts val="0"/>
              </a:spcAft>
              <a:buClr>
                <a:schemeClr val="dk2"/>
              </a:buClr>
              <a:buSzPts val="1200"/>
              <a:buFont typeface="Montserrat"/>
              <a:buChar char="–"/>
              <a:defRPr sz="1200">
                <a:solidFill>
                  <a:schemeClr val="dk2"/>
                </a:solidFill>
                <a:latin typeface="Montserrat"/>
                <a:ea typeface="Montserrat"/>
                <a:cs typeface="Montserrat"/>
                <a:sym typeface="Montserrat"/>
              </a:defRPr>
            </a:lvl5pPr>
            <a:lvl6pPr indent="-304800" lvl="5" marL="2743200" rtl="0">
              <a:lnSpc>
                <a:spcPct val="130000"/>
              </a:lnSpc>
              <a:spcBef>
                <a:spcPts val="600"/>
              </a:spcBef>
              <a:spcAft>
                <a:spcPts val="0"/>
              </a:spcAft>
              <a:buClr>
                <a:schemeClr val="dk2"/>
              </a:buClr>
              <a:buSzPts val="1200"/>
              <a:buFont typeface="Montserrat"/>
              <a:buChar char="–"/>
              <a:defRPr sz="1200">
                <a:solidFill>
                  <a:schemeClr val="dk2"/>
                </a:solidFill>
                <a:latin typeface="Montserrat"/>
                <a:ea typeface="Montserrat"/>
                <a:cs typeface="Montserrat"/>
                <a:sym typeface="Montserrat"/>
              </a:defRPr>
            </a:lvl6pPr>
            <a:lvl7pPr indent="-292100" lvl="6" marL="3200400" rtl="0">
              <a:lnSpc>
                <a:spcPct val="130000"/>
              </a:lnSpc>
              <a:spcBef>
                <a:spcPts val="600"/>
              </a:spcBef>
              <a:spcAft>
                <a:spcPts val="0"/>
              </a:spcAft>
              <a:buClr>
                <a:schemeClr val="dk2"/>
              </a:buClr>
              <a:buSzPts val="1000"/>
              <a:buFont typeface="Montserrat"/>
              <a:buChar char="–"/>
              <a:defRPr sz="1000">
                <a:solidFill>
                  <a:schemeClr val="dk2"/>
                </a:solidFill>
                <a:latin typeface="Montserrat"/>
                <a:ea typeface="Montserrat"/>
                <a:cs typeface="Montserrat"/>
                <a:sym typeface="Montserrat"/>
              </a:defRPr>
            </a:lvl7pPr>
            <a:lvl8pPr indent="-292100" lvl="7" marL="3657600" rtl="0">
              <a:lnSpc>
                <a:spcPct val="130000"/>
              </a:lnSpc>
              <a:spcBef>
                <a:spcPts val="400"/>
              </a:spcBef>
              <a:spcAft>
                <a:spcPts val="0"/>
              </a:spcAft>
              <a:buClr>
                <a:schemeClr val="dk2"/>
              </a:buClr>
              <a:buSzPts val="1000"/>
              <a:buFont typeface="Montserrat"/>
              <a:buChar char="–"/>
              <a:defRPr sz="1000">
                <a:solidFill>
                  <a:schemeClr val="dk2"/>
                </a:solidFill>
                <a:latin typeface="Montserrat"/>
                <a:ea typeface="Montserrat"/>
                <a:cs typeface="Montserrat"/>
                <a:sym typeface="Montserrat"/>
              </a:defRPr>
            </a:lvl8pPr>
            <a:lvl9pPr indent="-279400" lvl="8" marL="4114800" rtl="0">
              <a:lnSpc>
                <a:spcPct val="130000"/>
              </a:lnSpc>
              <a:spcBef>
                <a:spcPts val="400"/>
              </a:spcBef>
              <a:spcAft>
                <a:spcPts val="200"/>
              </a:spcAft>
              <a:buClr>
                <a:schemeClr val="dk2"/>
              </a:buClr>
              <a:buSzPts val="800"/>
              <a:buFont typeface="Montserrat"/>
              <a:buChar char="–"/>
              <a:defRPr sz="800">
                <a:solidFill>
                  <a:schemeClr val="dk2"/>
                </a:solidFill>
                <a:latin typeface="Montserrat"/>
                <a:ea typeface="Montserrat"/>
                <a:cs typeface="Montserrat"/>
                <a:sym typeface="Montserrat"/>
              </a:defRPr>
            </a:lvl9pPr>
          </a:lstStyle>
          <a:p/>
        </p:txBody>
      </p:sp>
      <p:sp>
        <p:nvSpPr>
          <p:cNvPr id="123" name="Google Shape;123;p26"/>
          <p:cNvSpPr txBox="1"/>
          <p:nvPr>
            <p:ph idx="12" type="sldNum"/>
          </p:nvPr>
        </p:nvSpPr>
        <p:spPr>
          <a:xfrm>
            <a:off x="458971" y="4793325"/>
            <a:ext cx="720000" cy="180000"/>
          </a:xfrm>
          <a:prstGeom prst="rect">
            <a:avLst/>
          </a:prstGeom>
          <a:noFill/>
          <a:ln>
            <a:noFill/>
          </a:ln>
        </p:spPr>
        <p:txBody>
          <a:bodyPr anchorCtr="0" anchor="t" bIns="0" lIns="0" spcFirstLastPara="1" rIns="0" wrap="square" tIns="0">
            <a:noAutofit/>
          </a:bodyPr>
          <a:lstStyle>
            <a:lvl1pPr lvl="0" rtl="0">
              <a:buNone/>
              <a:defRPr sz="800">
                <a:solidFill>
                  <a:schemeClr val="dk1"/>
                </a:solidFill>
                <a:latin typeface="Montserrat Medium"/>
                <a:ea typeface="Montserrat Medium"/>
                <a:cs typeface="Montserrat Medium"/>
                <a:sym typeface="Montserrat Medium"/>
              </a:defRPr>
            </a:lvl1pPr>
            <a:lvl2pPr lvl="1" rtl="0">
              <a:buNone/>
              <a:defRPr sz="800">
                <a:solidFill>
                  <a:schemeClr val="dk1"/>
                </a:solidFill>
                <a:latin typeface="Montserrat Medium"/>
                <a:ea typeface="Montserrat Medium"/>
                <a:cs typeface="Montserrat Medium"/>
                <a:sym typeface="Montserrat Medium"/>
              </a:defRPr>
            </a:lvl2pPr>
            <a:lvl3pPr lvl="2" rtl="0">
              <a:buNone/>
              <a:defRPr sz="800">
                <a:solidFill>
                  <a:schemeClr val="dk1"/>
                </a:solidFill>
                <a:latin typeface="Montserrat Medium"/>
                <a:ea typeface="Montserrat Medium"/>
                <a:cs typeface="Montserrat Medium"/>
                <a:sym typeface="Montserrat Medium"/>
              </a:defRPr>
            </a:lvl3pPr>
            <a:lvl4pPr lvl="3" rtl="0">
              <a:buNone/>
              <a:defRPr sz="800">
                <a:solidFill>
                  <a:schemeClr val="dk1"/>
                </a:solidFill>
                <a:latin typeface="Montserrat Medium"/>
                <a:ea typeface="Montserrat Medium"/>
                <a:cs typeface="Montserrat Medium"/>
                <a:sym typeface="Montserrat Medium"/>
              </a:defRPr>
            </a:lvl4pPr>
            <a:lvl5pPr lvl="4" rtl="0">
              <a:buNone/>
              <a:defRPr sz="800">
                <a:solidFill>
                  <a:schemeClr val="dk1"/>
                </a:solidFill>
                <a:latin typeface="Montserrat Medium"/>
                <a:ea typeface="Montserrat Medium"/>
                <a:cs typeface="Montserrat Medium"/>
                <a:sym typeface="Montserrat Medium"/>
              </a:defRPr>
            </a:lvl5pPr>
            <a:lvl6pPr lvl="5" rtl="0">
              <a:buNone/>
              <a:defRPr sz="800">
                <a:solidFill>
                  <a:schemeClr val="dk1"/>
                </a:solidFill>
                <a:latin typeface="Montserrat Medium"/>
                <a:ea typeface="Montserrat Medium"/>
                <a:cs typeface="Montserrat Medium"/>
                <a:sym typeface="Montserrat Medium"/>
              </a:defRPr>
            </a:lvl6pPr>
            <a:lvl7pPr lvl="6" rtl="0">
              <a:buNone/>
              <a:defRPr sz="800">
                <a:solidFill>
                  <a:schemeClr val="dk1"/>
                </a:solidFill>
                <a:latin typeface="Montserrat Medium"/>
                <a:ea typeface="Montserrat Medium"/>
                <a:cs typeface="Montserrat Medium"/>
                <a:sym typeface="Montserrat Medium"/>
              </a:defRPr>
            </a:lvl7pPr>
            <a:lvl8pPr lvl="7" rtl="0">
              <a:buNone/>
              <a:defRPr sz="800">
                <a:solidFill>
                  <a:schemeClr val="dk1"/>
                </a:solidFill>
                <a:latin typeface="Montserrat Medium"/>
                <a:ea typeface="Montserrat Medium"/>
                <a:cs typeface="Montserrat Medium"/>
                <a:sym typeface="Montserrat Medium"/>
              </a:defRPr>
            </a:lvl8pPr>
            <a:lvl9pPr lvl="8" rtl="0">
              <a:buNone/>
              <a:defRPr sz="800">
                <a:solidFill>
                  <a:schemeClr val="dk1"/>
                </a:solidFill>
                <a:latin typeface="Montserrat Medium"/>
                <a:ea typeface="Montserrat Medium"/>
                <a:cs typeface="Montserrat Medium"/>
                <a:sym typeface="Montserrat Medium"/>
              </a:defRPr>
            </a:lvl9pPr>
          </a:lstStyle>
          <a:p>
            <a:pPr indent="0" lvl="0" marL="0" rtl="0" algn="l">
              <a:spcBef>
                <a:spcPts val="0"/>
              </a:spcBef>
              <a:spcAft>
                <a:spcPts val="0"/>
              </a:spcAft>
              <a:buNone/>
            </a:pPr>
            <a:fld id="{00000000-1234-1234-1234-123412341234}" type="slidenum">
              <a:rPr lang="en-GB"/>
              <a:t>‹#›</a:t>
            </a:fld>
            <a:endParaRPr/>
          </a:p>
        </p:txBody>
      </p:sp>
      <p:pic>
        <p:nvPicPr>
          <p:cNvPr id="124" name="Google Shape;124;p26"/>
          <p:cNvPicPr preferRelativeResize="0"/>
          <p:nvPr/>
        </p:nvPicPr>
        <p:blipFill rotWithShape="1">
          <a:blip r:embed="rId1">
            <a:alphaModFix/>
          </a:blip>
          <a:srcRect b="0" l="9" r="0" t="0"/>
          <a:stretch/>
        </p:blipFill>
        <p:spPr>
          <a:xfrm>
            <a:off x="8704149" y="4502953"/>
            <a:ext cx="224426" cy="419177"/>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9">
          <p15:clr>
            <a:srgbClr val="EA4335"/>
          </p15:clr>
        </p15:guide>
        <p15:guide id="2" pos="5471">
          <p15:clr>
            <a:srgbClr val="EA4335"/>
          </p15:clr>
        </p15:guide>
        <p15:guide id="3" orient="horz" pos="280">
          <p15:clr>
            <a:srgbClr val="EA4335"/>
          </p15:clr>
        </p15:guide>
        <p15:guide id="4" orient="horz" pos="906">
          <p15:clr>
            <a:srgbClr val="EA4335"/>
          </p15:clr>
        </p15:guide>
        <p15:guide id="5" orient="horz" pos="2784">
          <p15:clr>
            <a:srgbClr val="EA4335"/>
          </p15:clr>
        </p15:guide>
        <p15:guide id="6" orient="horz" pos="3019">
          <p15:clr>
            <a:srgbClr val="EA4335"/>
          </p15:clr>
        </p15:guide>
        <p15:guide id="7" orient="horz" pos="693">
          <p15:clr>
            <a:srgbClr val="EA4335"/>
          </p15:clr>
        </p15:guide>
        <p15:guide id="8" pos="2778">
          <p15:clr>
            <a:srgbClr val="EA4335"/>
          </p15:clr>
        </p15:guide>
        <p15:guide id="9" pos="2982">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0.xml"/><Relationship Id="rId3" Type="http://schemas.openxmlformats.org/officeDocument/2006/relationships/comments" Target="../comments/commen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Relationship Id="rId3" Type="http://schemas.openxmlformats.org/officeDocument/2006/relationships/image" Target="../media/image13.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8.xml"/><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4.png"/><Relationship Id="rId6"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9.xml"/><Relationship Id="rId3" Type="http://schemas.openxmlformats.org/officeDocument/2006/relationships/comments" Target="../comments/comment3.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comments" Target="../comments/comment1.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4" name="Shape 194"/>
        <p:cNvGrpSpPr/>
        <p:nvPr/>
      </p:nvGrpSpPr>
      <p:grpSpPr>
        <a:xfrm>
          <a:off x="0" y="0"/>
          <a:ext cx="0" cy="0"/>
          <a:chOff x="0" y="0"/>
          <a:chExt cx="0" cy="0"/>
        </a:xfrm>
      </p:grpSpPr>
      <p:sp>
        <p:nvSpPr>
          <p:cNvPr id="195" name="Google Shape;195;p39"/>
          <p:cNvSpPr txBox="1"/>
          <p:nvPr>
            <p:ph type="ctrTitle"/>
          </p:nvPr>
        </p:nvSpPr>
        <p:spPr>
          <a:xfrm>
            <a:off x="458975" y="1438150"/>
            <a:ext cx="8226000" cy="1861500"/>
          </a:xfrm>
          <a:prstGeom prst="rect">
            <a:avLst/>
          </a:prstGeom>
        </p:spPr>
        <p:txBody>
          <a:bodyPr anchorCtr="0" anchor="t" bIns="0" lIns="0" spcFirstLastPara="1" rIns="0" wrap="square" tIns="0">
            <a:noAutofit/>
          </a:bodyPr>
          <a:lstStyle/>
          <a:p>
            <a:pPr indent="0" lvl="0" marL="0" marR="0" rtl="0" algn="l">
              <a:lnSpc>
                <a:spcPct val="115000"/>
              </a:lnSpc>
              <a:spcBef>
                <a:spcPts val="0"/>
              </a:spcBef>
              <a:spcAft>
                <a:spcPts val="0"/>
              </a:spcAft>
              <a:buNone/>
            </a:pPr>
            <a:r>
              <a:rPr lang="en-GB">
                <a:solidFill>
                  <a:srgbClr val="4B3241"/>
                </a:solidFill>
              </a:rPr>
              <a:t>Treating the Black Death</a:t>
            </a:r>
            <a:endParaRPr>
              <a:solidFill>
                <a:srgbClr val="4B3241"/>
              </a:solidFill>
            </a:endParaRPr>
          </a:p>
          <a:p>
            <a:pPr indent="0" lvl="0" marL="0" marR="0" rtl="0" algn="l">
              <a:lnSpc>
                <a:spcPct val="115000"/>
              </a:lnSpc>
              <a:spcBef>
                <a:spcPts val="0"/>
              </a:spcBef>
              <a:spcAft>
                <a:spcPts val="0"/>
              </a:spcAft>
              <a:buNone/>
            </a:pPr>
            <a:r>
              <a:t/>
            </a:r>
            <a:endParaRPr>
              <a:solidFill>
                <a:srgbClr val="4B3241"/>
              </a:solidFill>
            </a:endParaRPr>
          </a:p>
          <a:p>
            <a:pPr indent="0" lvl="0" marL="0" marR="0" rtl="0" algn="l">
              <a:lnSpc>
                <a:spcPct val="115000"/>
              </a:lnSpc>
              <a:spcBef>
                <a:spcPts val="0"/>
              </a:spcBef>
              <a:spcAft>
                <a:spcPts val="0"/>
              </a:spcAft>
              <a:buNone/>
            </a:pPr>
            <a:r>
              <a:rPr lang="en-GB" sz="1800">
                <a:solidFill>
                  <a:srgbClr val="4B3241"/>
                </a:solidFill>
              </a:rPr>
              <a:t>Enquiry: How far did the Black Death change the Medieval World?</a:t>
            </a:r>
            <a:endParaRPr sz="1800">
              <a:solidFill>
                <a:srgbClr val="4B3241"/>
              </a:solidFill>
            </a:endParaRPr>
          </a:p>
        </p:txBody>
      </p:sp>
      <p:sp>
        <p:nvSpPr>
          <p:cNvPr id="196" name="Google Shape;196;p39"/>
          <p:cNvSpPr txBox="1"/>
          <p:nvPr>
            <p:ph idx="1" type="subTitle"/>
          </p:nvPr>
        </p:nvSpPr>
        <p:spPr>
          <a:xfrm>
            <a:off x="458975" y="445025"/>
            <a:ext cx="8226000" cy="792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a:solidFill>
                  <a:srgbClr val="4B3241"/>
                </a:solidFill>
              </a:rPr>
              <a:t>KS3 History - Lesson 2 of 4</a:t>
            </a:r>
            <a:endParaRPr>
              <a:solidFill>
                <a:srgbClr val="4B3241"/>
              </a:solidFill>
            </a:endParaRPr>
          </a:p>
        </p:txBody>
      </p:sp>
      <p:sp>
        <p:nvSpPr>
          <p:cNvPr id="197" name="Google Shape;197;p39"/>
          <p:cNvSpPr txBox="1"/>
          <p:nvPr>
            <p:ph idx="2" type="subTitle"/>
          </p:nvPr>
        </p:nvSpPr>
        <p:spPr>
          <a:xfrm>
            <a:off x="458975" y="4105475"/>
            <a:ext cx="3951000" cy="6195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GB">
                <a:solidFill>
                  <a:srgbClr val="4B3241"/>
                </a:solidFill>
              </a:rPr>
              <a:t>Miss K Hillman</a:t>
            </a:r>
            <a:endParaRPr>
              <a:solidFill>
                <a:srgbClr val="4B324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8"/>
          <p:cNvSpPr txBox="1"/>
          <p:nvPr/>
        </p:nvSpPr>
        <p:spPr>
          <a:xfrm>
            <a:off x="468400" y="4793325"/>
            <a:ext cx="3305400" cy="15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800">
              <a:solidFill>
                <a:srgbClr val="00A099"/>
              </a:solidFill>
              <a:latin typeface="Montserrat Medium"/>
              <a:ea typeface="Montserrat Medium"/>
              <a:cs typeface="Montserrat Medium"/>
              <a:sym typeface="Montserrat Medium"/>
            </a:endParaRPr>
          </a:p>
        </p:txBody>
      </p:sp>
      <p:sp>
        <p:nvSpPr>
          <p:cNvPr id="285" name="Google Shape;285;p48"/>
          <p:cNvSpPr txBox="1"/>
          <p:nvPr>
            <p:ph type="title"/>
          </p:nvPr>
        </p:nvSpPr>
        <p:spPr>
          <a:xfrm>
            <a:off x="458975" y="445025"/>
            <a:ext cx="8226000" cy="8145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a:t>Comprehension Questions</a:t>
            </a:r>
            <a:endParaRPr/>
          </a:p>
        </p:txBody>
      </p:sp>
      <p:sp>
        <p:nvSpPr>
          <p:cNvPr id="286" name="Google Shape;286;p48"/>
          <p:cNvSpPr txBox="1"/>
          <p:nvPr>
            <p:ph idx="1" type="body"/>
          </p:nvPr>
        </p:nvSpPr>
        <p:spPr>
          <a:xfrm>
            <a:off x="468400" y="1014700"/>
            <a:ext cx="8321100" cy="3013500"/>
          </a:xfrm>
          <a:prstGeom prst="rect">
            <a:avLst/>
          </a:prstGeom>
        </p:spPr>
        <p:txBody>
          <a:bodyPr anchorCtr="0" anchor="t" bIns="0" lIns="0" spcFirstLastPara="1" rIns="0" wrap="square" tIns="0">
            <a:noAutofit/>
          </a:bodyPr>
          <a:lstStyle/>
          <a:p>
            <a:pPr indent="-336550" lvl="0" marL="457200" rtl="0" algn="l">
              <a:lnSpc>
                <a:spcPct val="115000"/>
              </a:lnSpc>
              <a:spcBef>
                <a:spcPts val="1000"/>
              </a:spcBef>
              <a:spcAft>
                <a:spcPts val="0"/>
              </a:spcAft>
              <a:buSzPts val="1700"/>
              <a:buAutoNum type="arabicPeriod"/>
            </a:pPr>
            <a:r>
              <a:rPr lang="en-GB" sz="1700"/>
              <a:t>What did people believe was the main cause of the Black Death? </a:t>
            </a:r>
            <a:endParaRPr sz="1700"/>
          </a:p>
          <a:p>
            <a:pPr indent="-336550" lvl="0" marL="457200" rtl="0" algn="l">
              <a:lnSpc>
                <a:spcPct val="115000"/>
              </a:lnSpc>
              <a:spcBef>
                <a:spcPts val="0"/>
              </a:spcBef>
              <a:spcAft>
                <a:spcPts val="0"/>
              </a:spcAft>
              <a:buSzPts val="1700"/>
              <a:buAutoNum type="arabicPeriod"/>
            </a:pPr>
            <a:r>
              <a:rPr lang="en-GB" sz="1700"/>
              <a:t>How </a:t>
            </a:r>
            <a:r>
              <a:rPr lang="en-GB" sz="1700"/>
              <a:t>would people try to stop poisonous air from infecting them with the disease</a:t>
            </a:r>
            <a:r>
              <a:rPr lang="en-GB" sz="1700"/>
              <a:t>?</a:t>
            </a:r>
            <a:endParaRPr sz="1700"/>
          </a:p>
          <a:p>
            <a:pPr indent="-336550" lvl="0" marL="457200" rtl="0" algn="l">
              <a:lnSpc>
                <a:spcPct val="115000"/>
              </a:lnSpc>
              <a:spcBef>
                <a:spcPts val="0"/>
              </a:spcBef>
              <a:spcAft>
                <a:spcPts val="0"/>
              </a:spcAft>
              <a:buSzPts val="1700"/>
              <a:buAutoNum type="arabicPeriod"/>
            </a:pPr>
            <a:r>
              <a:rPr lang="en-GB" sz="1700"/>
              <a:t>W</a:t>
            </a:r>
            <a:r>
              <a:rPr lang="en-GB" sz="1700"/>
              <a:t>hat happened to people visiting Walsham that came from infected areas?</a:t>
            </a:r>
            <a:endParaRPr sz="1700"/>
          </a:p>
          <a:p>
            <a:pPr indent="-336550" lvl="0" marL="457200" rtl="0" algn="l">
              <a:lnSpc>
                <a:spcPct val="115000"/>
              </a:lnSpc>
              <a:spcBef>
                <a:spcPts val="1000"/>
              </a:spcBef>
              <a:spcAft>
                <a:spcPts val="0"/>
              </a:spcAft>
              <a:buSzPts val="1700"/>
              <a:buAutoNum type="arabicPeriod"/>
            </a:pPr>
            <a:r>
              <a:rPr lang="en-GB" sz="1700"/>
              <a:t>How did the villagers of Walsham prove their religious devotion to try and escape the Black Death?</a:t>
            </a:r>
            <a:endParaRPr sz="1700"/>
          </a:p>
          <a:p>
            <a:pPr indent="-336550" lvl="0" marL="457200" rtl="0" algn="l">
              <a:lnSpc>
                <a:spcPct val="115000"/>
              </a:lnSpc>
              <a:spcBef>
                <a:spcPts val="1000"/>
              </a:spcBef>
              <a:spcAft>
                <a:spcPts val="0"/>
              </a:spcAft>
              <a:buSzPts val="1700"/>
              <a:buAutoNum type="arabicPeriod"/>
            </a:pPr>
            <a:r>
              <a:rPr lang="en-GB" sz="1700"/>
              <a:t>Why could villagers not go and visit friends or family that were ill?</a:t>
            </a:r>
            <a:endParaRPr sz="1700"/>
          </a:p>
          <a:p>
            <a:pPr indent="0" lvl="0" marL="0" rtl="0" algn="l">
              <a:lnSpc>
                <a:spcPct val="140000"/>
              </a:lnSpc>
              <a:spcBef>
                <a:spcPts val="1000"/>
              </a:spcBef>
              <a:spcAft>
                <a:spcPts val="1000"/>
              </a:spcAft>
              <a:buNone/>
            </a:pPr>
            <a:r>
              <a:t/>
            </a:r>
            <a:endParaRPr sz="1800" u="sng">
              <a:solidFill>
                <a:srgbClr val="303336"/>
              </a:solidFill>
            </a:endParaRPr>
          </a:p>
        </p:txBody>
      </p:sp>
      <p:sp>
        <p:nvSpPr>
          <p:cNvPr id="287" name="Google Shape;287;p48"/>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A099"/>
        </a:solidFill>
      </p:bgPr>
    </p:bg>
    <p:spTree>
      <p:nvGrpSpPr>
        <p:cNvPr id="291" name="Shape 291"/>
        <p:cNvGrpSpPr/>
        <p:nvPr/>
      </p:nvGrpSpPr>
      <p:grpSpPr>
        <a:xfrm>
          <a:off x="0" y="0"/>
          <a:ext cx="0" cy="0"/>
          <a:chOff x="0" y="0"/>
          <a:chExt cx="0" cy="0"/>
        </a:xfrm>
      </p:grpSpPr>
      <p:sp>
        <p:nvSpPr>
          <p:cNvPr id="292" name="Google Shape;292;p49"/>
          <p:cNvSpPr txBox="1"/>
          <p:nvPr/>
        </p:nvSpPr>
        <p:spPr>
          <a:xfrm>
            <a:off x="381000" y="301113"/>
            <a:ext cx="8001000" cy="8574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Clr>
                <a:srgbClr val="000000"/>
              </a:buClr>
              <a:buSzPts val="3000"/>
              <a:buFont typeface="Arial"/>
              <a:buNone/>
            </a:pPr>
            <a:r>
              <a:rPr lang="en-GB" sz="2800">
                <a:latin typeface="Montserrat SemiBold"/>
                <a:ea typeface="Montserrat SemiBold"/>
                <a:cs typeface="Montserrat SemiBold"/>
                <a:sym typeface="Montserrat SemiBold"/>
              </a:rPr>
              <a:t>Pause the video, read the slides on the next page and answer the comprehension questions.</a:t>
            </a:r>
            <a:endParaRPr sz="2800">
              <a:latin typeface="Montserrat SemiBold"/>
              <a:ea typeface="Montserrat SemiBold"/>
              <a:cs typeface="Montserrat SemiBold"/>
              <a:sym typeface="Montserrat SemiBold"/>
            </a:endParaRPr>
          </a:p>
          <a:p>
            <a:pPr indent="0" lvl="0" marL="0" marR="0" rtl="0" algn="ctr">
              <a:lnSpc>
                <a:spcPct val="115000"/>
              </a:lnSpc>
              <a:spcBef>
                <a:spcPts val="0"/>
              </a:spcBef>
              <a:spcAft>
                <a:spcPts val="0"/>
              </a:spcAft>
              <a:buClr>
                <a:srgbClr val="000000"/>
              </a:buClr>
              <a:buSzPts val="3000"/>
              <a:buFont typeface="Arial"/>
              <a:buNone/>
            </a:pPr>
            <a:r>
              <a:t/>
            </a:r>
            <a:endParaRPr b="1" sz="3000">
              <a:solidFill>
                <a:srgbClr val="FFFFFF"/>
              </a:solidFill>
              <a:latin typeface="Montserrat"/>
              <a:ea typeface="Montserrat"/>
              <a:cs typeface="Montserrat"/>
              <a:sym typeface="Montserrat"/>
            </a:endParaRPr>
          </a:p>
        </p:txBody>
      </p:sp>
      <p:sp>
        <p:nvSpPr>
          <p:cNvPr id="293" name="Google Shape;293;p49"/>
          <p:cNvSpPr txBox="1"/>
          <p:nvPr/>
        </p:nvSpPr>
        <p:spPr>
          <a:xfrm>
            <a:off x="468400" y="4793325"/>
            <a:ext cx="3305400" cy="150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FFFFFF"/>
              </a:solidFill>
              <a:latin typeface="Montserrat Medium"/>
              <a:ea typeface="Montserrat Medium"/>
              <a:cs typeface="Montserrat Medium"/>
              <a:sym typeface="Montserrat Medium"/>
            </a:endParaRPr>
          </a:p>
        </p:txBody>
      </p:sp>
      <p:pic>
        <p:nvPicPr>
          <p:cNvPr descr="A picture containing table&#10;&#10;Description automatically generated" id="294" name="Google Shape;294;p49"/>
          <p:cNvPicPr preferRelativeResize="0"/>
          <p:nvPr/>
        </p:nvPicPr>
        <p:blipFill rotWithShape="1">
          <a:blip r:embed="rId3">
            <a:alphaModFix/>
          </a:blip>
          <a:srcRect b="28861" l="0" r="0" t="0"/>
          <a:stretch/>
        </p:blipFill>
        <p:spPr>
          <a:xfrm>
            <a:off x="3680426" y="1560187"/>
            <a:ext cx="1783148" cy="2244021"/>
          </a:xfrm>
          <a:prstGeom prst="rect">
            <a:avLst/>
          </a:prstGeom>
          <a:noFill/>
          <a:ln>
            <a:noFill/>
          </a:ln>
        </p:spPr>
      </p:pic>
      <p:pic>
        <p:nvPicPr>
          <p:cNvPr descr="A picture containing drawing&#10;&#10;Description automatically generated" id="295" name="Google Shape;295;p49"/>
          <p:cNvPicPr preferRelativeResize="0"/>
          <p:nvPr/>
        </p:nvPicPr>
        <p:blipFill rotWithShape="1">
          <a:blip r:embed="rId4">
            <a:alphaModFix/>
          </a:blip>
          <a:srcRect b="0" l="0" r="0" t="0"/>
          <a:stretch/>
        </p:blipFill>
        <p:spPr>
          <a:xfrm>
            <a:off x="2328332" y="3941890"/>
            <a:ext cx="365496" cy="622835"/>
          </a:xfrm>
          <a:prstGeom prst="rect">
            <a:avLst/>
          </a:prstGeom>
          <a:noFill/>
          <a:ln>
            <a:noFill/>
          </a:ln>
        </p:spPr>
      </p:pic>
      <p:sp>
        <p:nvSpPr>
          <p:cNvPr id="296" name="Google Shape;296;p49"/>
          <p:cNvSpPr txBox="1"/>
          <p:nvPr/>
        </p:nvSpPr>
        <p:spPr>
          <a:xfrm>
            <a:off x="2881287" y="4000363"/>
            <a:ext cx="4167900" cy="4245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0"/>
              </a:spcAft>
              <a:buClr>
                <a:srgbClr val="000000"/>
              </a:buClr>
              <a:buSzPts val="2000"/>
              <a:buFont typeface="Arial"/>
              <a:buNone/>
            </a:pPr>
            <a:r>
              <a:rPr b="1" lang="en-GB" sz="2000">
                <a:latin typeface="Montserrat"/>
                <a:ea typeface="Montserrat"/>
                <a:cs typeface="Montserrat"/>
                <a:sym typeface="Montserrat"/>
              </a:rPr>
              <a:t>Resume</a:t>
            </a:r>
            <a:r>
              <a:rPr b="1" i="0" lang="en-GB" sz="2000" u="none" cap="none" strike="noStrike">
                <a:latin typeface="Montserrat"/>
                <a:ea typeface="Montserrat"/>
                <a:cs typeface="Montserrat"/>
                <a:sym typeface="Montserrat"/>
              </a:rPr>
              <a:t> once you’</a:t>
            </a:r>
            <a:r>
              <a:rPr b="1" lang="en-GB" sz="2000">
                <a:latin typeface="Montserrat"/>
                <a:ea typeface="Montserrat"/>
                <a:cs typeface="Montserrat"/>
                <a:sym typeface="Montserrat"/>
              </a:rPr>
              <a:t>re</a:t>
            </a:r>
            <a:r>
              <a:rPr b="1" i="0" lang="en-GB" sz="2000" u="none" cap="none" strike="noStrike">
                <a:latin typeface="Montserrat"/>
                <a:ea typeface="Montserrat"/>
                <a:cs typeface="Montserrat"/>
                <a:sym typeface="Montserrat"/>
              </a:rPr>
              <a:t> </a:t>
            </a:r>
            <a:r>
              <a:rPr b="1" lang="en-GB" sz="2000">
                <a:latin typeface="Montserrat"/>
                <a:ea typeface="Montserrat"/>
                <a:cs typeface="Montserrat"/>
                <a:sym typeface="Montserrat"/>
              </a:rPr>
              <a:t>finished</a:t>
            </a:r>
            <a:endParaRPr b="1" i="0" sz="2000" u="none" cap="none" strike="noStrike">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50"/>
          <p:cNvSpPr txBox="1"/>
          <p:nvPr/>
        </p:nvSpPr>
        <p:spPr>
          <a:xfrm>
            <a:off x="468400" y="4793325"/>
            <a:ext cx="3305400" cy="15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800">
              <a:solidFill>
                <a:srgbClr val="00A099"/>
              </a:solidFill>
              <a:latin typeface="Montserrat Medium"/>
              <a:ea typeface="Montserrat Medium"/>
              <a:cs typeface="Montserrat Medium"/>
              <a:sym typeface="Montserrat Medium"/>
            </a:endParaRPr>
          </a:p>
        </p:txBody>
      </p:sp>
      <p:sp>
        <p:nvSpPr>
          <p:cNvPr id="302" name="Google Shape;302;p50"/>
          <p:cNvSpPr txBox="1"/>
          <p:nvPr>
            <p:ph type="title"/>
          </p:nvPr>
        </p:nvSpPr>
        <p:spPr>
          <a:xfrm>
            <a:off x="458975" y="445025"/>
            <a:ext cx="8226000" cy="489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a:t>Comprehension Questions - Answers</a:t>
            </a:r>
            <a:endParaRPr/>
          </a:p>
        </p:txBody>
      </p:sp>
      <p:sp>
        <p:nvSpPr>
          <p:cNvPr id="303" name="Google Shape;303;p50"/>
          <p:cNvSpPr txBox="1"/>
          <p:nvPr>
            <p:ph idx="1" type="body"/>
          </p:nvPr>
        </p:nvSpPr>
        <p:spPr>
          <a:xfrm>
            <a:off x="459000" y="1147500"/>
            <a:ext cx="8226000" cy="2981100"/>
          </a:xfrm>
          <a:prstGeom prst="rect">
            <a:avLst/>
          </a:prstGeom>
        </p:spPr>
        <p:txBody>
          <a:bodyPr anchorCtr="0" anchor="t" bIns="0" lIns="0" spcFirstLastPara="1" rIns="0" wrap="square" tIns="0">
            <a:noAutofit/>
          </a:bodyPr>
          <a:lstStyle/>
          <a:p>
            <a:pPr indent="-336550" lvl="0" marL="457200" rtl="0" algn="l">
              <a:lnSpc>
                <a:spcPct val="115000"/>
              </a:lnSpc>
              <a:spcBef>
                <a:spcPts val="1000"/>
              </a:spcBef>
              <a:spcAft>
                <a:spcPts val="0"/>
              </a:spcAft>
              <a:buSzPts val="1700"/>
              <a:buAutoNum type="arabicPeriod"/>
            </a:pPr>
            <a:r>
              <a:rPr lang="en-GB" sz="1700"/>
              <a:t>What did people believe was the main cause of the Black Death? </a:t>
            </a:r>
            <a:endParaRPr sz="1700"/>
          </a:p>
          <a:p>
            <a:pPr indent="0" lvl="0" marL="0" rtl="0" algn="l">
              <a:spcBef>
                <a:spcPts val="1000"/>
              </a:spcBef>
              <a:spcAft>
                <a:spcPts val="0"/>
              </a:spcAft>
              <a:buNone/>
            </a:pPr>
            <a:r>
              <a:rPr b="1" lang="en-GB" sz="1800"/>
              <a:t>Acceptable Answer</a:t>
            </a:r>
            <a:r>
              <a:rPr lang="en-GB" sz="1800"/>
              <a:t>: </a:t>
            </a:r>
            <a:endParaRPr sz="1800"/>
          </a:p>
          <a:p>
            <a:pPr indent="0" lvl="0" marL="0" rtl="0" algn="l">
              <a:spcBef>
                <a:spcPts val="1000"/>
              </a:spcBef>
              <a:spcAft>
                <a:spcPts val="0"/>
              </a:spcAft>
              <a:buNone/>
            </a:pPr>
            <a:r>
              <a:rPr lang="en-GB" sz="1800"/>
              <a:t>Punishment from God.</a:t>
            </a:r>
            <a:endParaRPr sz="1800"/>
          </a:p>
          <a:p>
            <a:pPr indent="0" lvl="0" marL="0" rtl="0" algn="l">
              <a:spcBef>
                <a:spcPts val="1000"/>
              </a:spcBef>
              <a:spcAft>
                <a:spcPts val="0"/>
              </a:spcAft>
              <a:buNone/>
            </a:pPr>
            <a:r>
              <a:rPr b="1" lang="en-GB" sz="1800"/>
              <a:t>Good Answer</a:t>
            </a:r>
            <a:r>
              <a:rPr lang="en-GB" sz="1800"/>
              <a:t>:</a:t>
            </a:r>
            <a:endParaRPr sz="1800"/>
          </a:p>
          <a:p>
            <a:pPr indent="0" lvl="0" marL="0" rtl="0" algn="l">
              <a:spcBef>
                <a:spcPts val="1000"/>
              </a:spcBef>
              <a:spcAft>
                <a:spcPts val="1000"/>
              </a:spcAft>
              <a:buNone/>
            </a:pPr>
            <a:r>
              <a:rPr lang="en-GB" sz="1800"/>
              <a:t>People mainly believed that the Black Death was sent by God as a punishment for people’s sins.</a:t>
            </a:r>
            <a:endParaRPr sz="1800"/>
          </a:p>
        </p:txBody>
      </p:sp>
      <p:sp>
        <p:nvSpPr>
          <p:cNvPr id="304" name="Google Shape;304;p50"/>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51"/>
          <p:cNvSpPr txBox="1"/>
          <p:nvPr/>
        </p:nvSpPr>
        <p:spPr>
          <a:xfrm>
            <a:off x="468400" y="4793325"/>
            <a:ext cx="3305400" cy="15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800">
              <a:solidFill>
                <a:srgbClr val="00A099"/>
              </a:solidFill>
              <a:latin typeface="Montserrat Medium"/>
              <a:ea typeface="Montserrat Medium"/>
              <a:cs typeface="Montserrat Medium"/>
              <a:sym typeface="Montserrat Medium"/>
            </a:endParaRPr>
          </a:p>
        </p:txBody>
      </p:sp>
      <p:sp>
        <p:nvSpPr>
          <p:cNvPr id="310" name="Google Shape;310;p51"/>
          <p:cNvSpPr txBox="1"/>
          <p:nvPr>
            <p:ph type="title"/>
          </p:nvPr>
        </p:nvSpPr>
        <p:spPr>
          <a:xfrm>
            <a:off x="458975" y="445025"/>
            <a:ext cx="8226000" cy="489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a:t>Comprehension Questions - Answers</a:t>
            </a:r>
            <a:endParaRPr/>
          </a:p>
        </p:txBody>
      </p:sp>
      <p:sp>
        <p:nvSpPr>
          <p:cNvPr id="311" name="Google Shape;311;p51"/>
          <p:cNvSpPr txBox="1"/>
          <p:nvPr>
            <p:ph idx="1" type="body"/>
          </p:nvPr>
        </p:nvSpPr>
        <p:spPr>
          <a:xfrm>
            <a:off x="459000" y="1147500"/>
            <a:ext cx="8226000" cy="2981100"/>
          </a:xfrm>
          <a:prstGeom prst="rect">
            <a:avLst/>
          </a:prstGeom>
        </p:spPr>
        <p:txBody>
          <a:bodyPr anchorCtr="0" anchor="t" bIns="0" lIns="0" spcFirstLastPara="1" rIns="0" wrap="square" tIns="0">
            <a:noAutofit/>
          </a:bodyPr>
          <a:lstStyle/>
          <a:p>
            <a:pPr indent="0" lvl="0" marL="0" rtl="0" algn="l">
              <a:lnSpc>
                <a:spcPct val="115000"/>
              </a:lnSpc>
              <a:spcBef>
                <a:spcPts val="1000"/>
              </a:spcBef>
              <a:spcAft>
                <a:spcPts val="0"/>
              </a:spcAft>
              <a:buNone/>
            </a:pPr>
            <a:r>
              <a:rPr lang="en-GB" sz="1700"/>
              <a:t>2.	</a:t>
            </a:r>
            <a:r>
              <a:rPr lang="en-GB" sz="1700"/>
              <a:t>How would people try to stop poisonous air from infecting them with the disease?</a:t>
            </a:r>
            <a:endParaRPr sz="1800">
              <a:solidFill>
                <a:srgbClr val="303336"/>
              </a:solidFill>
            </a:endParaRPr>
          </a:p>
          <a:p>
            <a:pPr indent="0" lvl="0" marL="0" rtl="0" algn="l">
              <a:spcBef>
                <a:spcPts val="1000"/>
              </a:spcBef>
              <a:spcAft>
                <a:spcPts val="0"/>
              </a:spcAft>
              <a:buNone/>
            </a:pPr>
            <a:r>
              <a:rPr b="1" lang="en-GB" sz="1800"/>
              <a:t>Acceptable Answer</a:t>
            </a:r>
            <a:r>
              <a:rPr lang="en-GB" sz="1800"/>
              <a:t>: </a:t>
            </a:r>
            <a:endParaRPr sz="1800"/>
          </a:p>
          <a:p>
            <a:pPr indent="0" lvl="0" marL="0" rtl="0" algn="l">
              <a:spcBef>
                <a:spcPts val="1000"/>
              </a:spcBef>
              <a:spcAft>
                <a:spcPts val="0"/>
              </a:spcAft>
              <a:buNone/>
            </a:pPr>
            <a:r>
              <a:rPr lang="en-GB" sz="1800"/>
              <a:t>By smelling flowers or incense.</a:t>
            </a:r>
            <a:endParaRPr sz="1800"/>
          </a:p>
          <a:p>
            <a:pPr indent="0" lvl="0" marL="0" rtl="0" algn="l">
              <a:spcBef>
                <a:spcPts val="1000"/>
              </a:spcBef>
              <a:spcAft>
                <a:spcPts val="0"/>
              </a:spcAft>
              <a:buNone/>
            </a:pPr>
            <a:r>
              <a:rPr b="1" lang="en-GB" sz="1800"/>
              <a:t>Good Answer</a:t>
            </a:r>
            <a:r>
              <a:rPr lang="en-GB" sz="1800"/>
              <a:t>:</a:t>
            </a:r>
            <a:endParaRPr sz="1800"/>
          </a:p>
          <a:p>
            <a:pPr indent="0" lvl="0" marL="0" rtl="0" algn="l">
              <a:spcBef>
                <a:spcPts val="1000"/>
              </a:spcBef>
              <a:spcAft>
                <a:spcPts val="1000"/>
              </a:spcAft>
              <a:buNone/>
            </a:pPr>
            <a:r>
              <a:rPr lang="en-GB" sz="1800"/>
              <a:t>To stop the spread of the Black Death people would hold flowers to their nose or burn incense to prevent smelling the poisonous air that could infect them with the disease..</a:t>
            </a:r>
            <a:endParaRPr sz="1800"/>
          </a:p>
        </p:txBody>
      </p:sp>
      <p:sp>
        <p:nvSpPr>
          <p:cNvPr id="312" name="Google Shape;312;p51"/>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52"/>
          <p:cNvSpPr txBox="1"/>
          <p:nvPr/>
        </p:nvSpPr>
        <p:spPr>
          <a:xfrm>
            <a:off x="468400" y="4793325"/>
            <a:ext cx="3305400" cy="15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800">
              <a:solidFill>
                <a:srgbClr val="00A099"/>
              </a:solidFill>
              <a:latin typeface="Montserrat Medium"/>
              <a:ea typeface="Montserrat Medium"/>
              <a:cs typeface="Montserrat Medium"/>
              <a:sym typeface="Montserrat Medium"/>
            </a:endParaRPr>
          </a:p>
        </p:txBody>
      </p:sp>
      <p:sp>
        <p:nvSpPr>
          <p:cNvPr id="318" name="Google Shape;318;p52"/>
          <p:cNvSpPr txBox="1"/>
          <p:nvPr>
            <p:ph type="title"/>
          </p:nvPr>
        </p:nvSpPr>
        <p:spPr>
          <a:xfrm>
            <a:off x="458975" y="445025"/>
            <a:ext cx="8226000" cy="489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a:t>Comprehension Questions - Answers</a:t>
            </a:r>
            <a:endParaRPr/>
          </a:p>
        </p:txBody>
      </p:sp>
      <p:sp>
        <p:nvSpPr>
          <p:cNvPr id="319" name="Google Shape;319;p52"/>
          <p:cNvSpPr txBox="1"/>
          <p:nvPr>
            <p:ph idx="1" type="body"/>
          </p:nvPr>
        </p:nvSpPr>
        <p:spPr>
          <a:xfrm>
            <a:off x="459000" y="934325"/>
            <a:ext cx="8226000" cy="2981100"/>
          </a:xfrm>
          <a:prstGeom prst="rect">
            <a:avLst/>
          </a:prstGeom>
        </p:spPr>
        <p:txBody>
          <a:bodyPr anchorCtr="0" anchor="t" bIns="0" lIns="0" spcFirstLastPara="1" rIns="0" wrap="square" tIns="0">
            <a:noAutofit/>
          </a:bodyPr>
          <a:lstStyle/>
          <a:p>
            <a:pPr indent="0" lvl="0" marL="0" rtl="0" algn="l">
              <a:lnSpc>
                <a:spcPct val="115000"/>
              </a:lnSpc>
              <a:spcBef>
                <a:spcPts val="1000"/>
              </a:spcBef>
              <a:spcAft>
                <a:spcPts val="0"/>
              </a:spcAft>
              <a:buNone/>
            </a:pPr>
            <a:r>
              <a:rPr lang="en-GB" sz="1700"/>
              <a:t>3.	 </a:t>
            </a:r>
            <a:r>
              <a:rPr lang="en-GB" sz="1700"/>
              <a:t>What happened to people visiting Walsham that came from infected areas?</a:t>
            </a:r>
            <a:endParaRPr sz="1800">
              <a:solidFill>
                <a:srgbClr val="303336"/>
              </a:solidFill>
            </a:endParaRPr>
          </a:p>
          <a:p>
            <a:pPr indent="0" lvl="0" marL="0" rtl="0" algn="l">
              <a:spcBef>
                <a:spcPts val="1000"/>
              </a:spcBef>
              <a:spcAft>
                <a:spcPts val="0"/>
              </a:spcAft>
              <a:buNone/>
            </a:pPr>
            <a:r>
              <a:rPr b="1" lang="en-GB" sz="1800"/>
              <a:t>Acceptable Answer</a:t>
            </a:r>
            <a:r>
              <a:rPr lang="en-GB" sz="1800"/>
              <a:t>: </a:t>
            </a:r>
            <a:endParaRPr sz="1800"/>
          </a:p>
          <a:p>
            <a:pPr indent="0" lvl="0" marL="0" rtl="0" algn="l">
              <a:spcBef>
                <a:spcPts val="1000"/>
              </a:spcBef>
              <a:spcAft>
                <a:spcPts val="0"/>
              </a:spcAft>
              <a:buNone/>
            </a:pPr>
            <a:r>
              <a:rPr lang="en-GB" sz="1800"/>
              <a:t>They were sent away, sometimes villagers would throw stones at them.</a:t>
            </a:r>
            <a:endParaRPr sz="1800"/>
          </a:p>
          <a:p>
            <a:pPr indent="0" lvl="0" marL="0" rtl="0" algn="l">
              <a:spcBef>
                <a:spcPts val="1000"/>
              </a:spcBef>
              <a:spcAft>
                <a:spcPts val="1000"/>
              </a:spcAft>
              <a:buNone/>
            </a:pPr>
            <a:r>
              <a:rPr b="1" lang="en-GB" sz="1800"/>
              <a:t>Good Answer</a:t>
            </a:r>
            <a:r>
              <a:rPr lang="en-GB" sz="1800"/>
              <a:t>:</a:t>
            </a:r>
            <a:br>
              <a:rPr lang="en-GB" sz="1800"/>
            </a:br>
            <a:r>
              <a:rPr lang="en-GB" sz="1800"/>
              <a:t>Walsham wanted to stay isolated from the Black Death so any visitor who was found to be from an infected area were treated very harshly. They would be sent away, sometimes using violence as stones were thrown at them. </a:t>
            </a:r>
            <a:endParaRPr sz="1800"/>
          </a:p>
        </p:txBody>
      </p:sp>
      <p:sp>
        <p:nvSpPr>
          <p:cNvPr id="320" name="Google Shape;320;p52"/>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53"/>
          <p:cNvSpPr txBox="1"/>
          <p:nvPr/>
        </p:nvSpPr>
        <p:spPr>
          <a:xfrm>
            <a:off x="468400" y="4793325"/>
            <a:ext cx="3305400" cy="15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800">
              <a:solidFill>
                <a:srgbClr val="00A099"/>
              </a:solidFill>
              <a:latin typeface="Montserrat Medium"/>
              <a:ea typeface="Montserrat Medium"/>
              <a:cs typeface="Montserrat Medium"/>
              <a:sym typeface="Montserrat Medium"/>
            </a:endParaRPr>
          </a:p>
        </p:txBody>
      </p:sp>
      <p:sp>
        <p:nvSpPr>
          <p:cNvPr id="326" name="Google Shape;326;p53"/>
          <p:cNvSpPr txBox="1"/>
          <p:nvPr>
            <p:ph type="title"/>
          </p:nvPr>
        </p:nvSpPr>
        <p:spPr>
          <a:xfrm>
            <a:off x="458975" y="445025"/>
            <a:ext cx="8226000" cy="489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a:t>Comprehension Questions - Answers</a:t>
            </a:r>
            <a:endParaRPr/>
          </a:p>
        </p:txBody>
      </p:sp>
      <p:sp>
        <p:nvSpPr>
          <p:cNvPr id="327" name="Google Shape;327;p53"/>
          <p:cNvSpPr txBox="1"/>
          <p:nvPr>
            <p:ph idx="1" type="body"/>
          </p:nvPr>
        </p:nvSpPr>
        <p:spPr>
          <a:xfrm>
            <a:off x="459000" y="1014350"/>
            <a:ext cx="8226000" cy="2981100"/>
          </a:xfrm>
          <a:prstGeom prst="rect">
            <a:avLst/>
          </a:prstGeom>
        </p:spPr>
        <p:txBody>
          <a:bodyPr anchorCtr="0" anchor="t" bIns="0" lIns="0" spcFirstLastPara="1" rIns="0" wrap="square" tIns="0">
            <a:noAutofit/>
          </a:bodyPr>
          <a:lstStyle/>
          <a:p>
            <a:pPr indent="0" lvl="0" marL="0" rtl="0" algn="l">
              <a:lnSpc>
                <a:spcPct val="115000"/>
              </a:lnSpc>
              <a:spcBef>
                <a:spcPts val="1000"/>
              </a:spcBef>
              <a:spcAft>
                <a:spcPts val="0"/>
              </a:spcAft>
              <a:buNone/>
            </a:pPr>
            <a:r>
              <a:rPr lang="en-GB" sz="1700"/>
              <a:t>4. 	How did the </a:t>
            </a:r>
            <a:r>
              <a:rPr lang="en-GB" sz="1700"/>
              <a:t>villagers of Walsham prove their religious devotion to try and escape the Black Death?</a:t>
            </a:r>
            <a:endParaRPr sz="1800">
              <a:solidFill>
                <a:srgbClr val="303336"/>
              </a:solidFill>
            </a:endParaRPr>
          </a:p>
          <a:p>
            <a:pPr indent="0" lvl="0" marL="0" rtl="0" algn="l">
              <a:spcBef>
                <a:spcPts val="1000"/>
              </a:spcBef>
              <a:spcAft>
                <a:spcPts val="0"/>
              </a:spcAft>
              <a:buNone/>
            </a:pPr>
            <a:r>
              <a:rPr b="1" lang="en-GB" sz="1800"/>
              <a:t>Acceptable Answer</a:t>
            </a:r>
            <a:r>
              <a:rPr lang="en-GB" sz="1800"/>
              <a:t>:</a:t>
            </a:r>
            <a:br>
              <a:rPr lang="en-GB" sz="1800"/>
            </a:br>
            <a:r>
              <a:rPr lang="en-GB" sz="1800"/>
              <a:t> By praying, giving donations to the church and going on pilgrimages.</a:t>
            </a:r>
            <a:endParaRPr sz="1800"/>
          </a:p>
          <a:p>
            <a:pPr indent="0" lvl="0" marL="0" rtl="0" algn="l">
              <a:spcBef>
                <a:spcPts val="1000"/>
              </a:spcBef>
              <a:spcAft>
                <a:spcPts val="0"/>
              </a:spcAft>
              <a:buNone/>
            </a:pPr>
            <a:r>
              <a:rPr b="1" lang="en-GB" sz="1800"/>
              <a:t>Good Answer</a:t>
            </a:r>
            <a:r>
              <a:rPr lang="en-GB" sz="1800"/>
              <a:t>:</a:t>
            </a:r>
            <a:br>
              <a:rPr lang="en-GB" sz="1800"/>
            </a:br>
            <a:r>
              <a:rPr lang="en-GB" sz="1800"/>
              <a:t>To escape the Black Death people tried to prove to God they were a good Christian that did not need punishing. They would pray for forgiveness, give money to the church, and go on pilgrimages to holy sites.</a:t>
            </a:r>
            <a:endParaRPr sz="1800"/>
          </a:p>
          <a:p>
            <a:pPr indent="0" lvl="0" marL="0" rtl="0" algn="l">
              <a:spcBef>
                <a:spcPts val="1000"/>
              </a:spcBef>
              <a:spcAft>
                <a:spcPts val="1000"/>
              </a:spcAft>
              <a:buNone/>
            </a:pPr>
            <a:r>
              <a:t/>
            </a:r>
            <a:endParaRPr sz="1800"/>
          </a:p>
        </p:txBody>
      </p:sp>
      <p:sp>
        <p:nvSpPr>
          <p:cNvPr id="328" name="Google Shape;328;p53"/>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54"/>
          <p:cNvSpPr txBox="1"/>
          <p:nvPr/>
        </p:nvSpPr>
        <p:spPr>
          <a:xfrm>
            <a:off x="468400" y="4793325"/>
            <a:ext cx="3305400" cy="15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800">
              <a:solidFill>
                <a:srgbClr val="00A099"/>
              </a:solidFill>
              <a:latin typeface="Montserrat Medium"/>
              <a:ea typeface="Montserrat Medium"/>
              <a:cs typeface="Montserrat Medium"/>
              <a:sym typeface="Montserrat Medium"/>
            </a:endParaRPr>
          </a:p>
        </p:txBody>
      </p:sp>
      <p:sp>
        <p:nvSpPr>
          <p:cNvPr id="334" name="Google Shape;334;p54"/>
          <p:cNvSpPr txBox="1"/>
          <p:nvPr>
            <p:ph type="title"/>
          </p:nvPr>
        </p:nvSpPr>
        <p:spPr>
          <a:xfrm>
            <a:off x="458975" y="445025"/>
            <a:ext cx="8226000" cy="489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a:t>Comprehension Questions - Answers</a:t>
            </a:r>
            <a:endParaRPr/>
          </a:p>
        </p:txBody>
      </p:sp>
      <p:sp>
        <p:nvSpPr>
          <p:cNvPr id="335" name="Google Shape;335;p54"/>
          <p:cNvSpPr txBox="1"/>
          <p:nvPr>
            <p:ph idx="1" type="body"/>
          </p:nvPr>
        </p:nvSpPr>
        <p:spPr>
          <a:xfrm>
            <a:off x="459000" y="1147500"/>
            <a:ext cx="8226000" cy="2981100"/>
          </a:xfrm>
          <a:prstGeom prst="rect">
            <a:avLst/>
          </a:prstGeom>
        </p:spPr>
        <p:txBody>
          <a:bodyPr anchorCtr="0" anchor="t" bIns="0" lIns="0" spcFirstLastPara="1" rIns="0" wrap="square" tIns="0">
            <a:noAutofit/>
          </a:bodyPr>
          <a:lstStyle/>
          <a:p>
            <a:pPr indent="0" lvl="0" marL="0" rtl="0" algn="l">
              <a:lnSpc>
                <a:spcPct val="115000"/>
              </a:lnSpc>
              <a:spcBef>
                <a:spcPts val="1000"/>
              </a:spcBef>
              <a:spcAft>
                <a:spcPts val="0"/>
              </a:spcAft>
              <a:buNone/>
            </a:pPr>
            <a:r>
              <a:rPr lang="en-GB" sz="1700">
                <a:solidFill>
                  <a:srgbClr val="303336"/>
                </a:solidFill>
              </a:rPr>
              <a:t>5.   </a:t>
            </a:r>
            <a:r>
              <a:rPr lang="en-GB" sz="1700"/>
              <a:t>Why could villagers not go and visit friends or family that were ill?</a:t>
            </a:r>
            <a:endParaRPr sz="1800">
              <a:solidFill>
                <a:srgbClr val="303336"/>
              </a:solidFill>
            </a:endParaRPr>
          </a:p>
          <a:p>
            <a:pPr indent="0" lvl="0" marL="0" rtl="0" algn="l">
              <a:spcBef>
                <a:spcPts val="1000"/>
              </a:spcBef>
              <a:spcAft>
                <a:spcPts val="0"/>
              </a:spcAft>
              <a:buNone/>
            </a:pPr>
            <a:r>
              <a:rPr b="1" lang="en-GB" sz="1800"/>
              <a:t>Acceptable Answer</a:t>
            </a:r>
            <a:r>
              <a:rPr lang="en-GB" sz="1800"/>
              <a:t>: </a:t>
            </a:r>
            <a:endParaRPr sz="1800"/>
          </a:p>
          <a:p>
            <a:pPr indent="0" lvl="0" marL="0" rtl="0" algn="l">
              <a:spcBef>
                <a:spcPts val="1000"/>
              </a:spcBef>
              <a:spcAft>
                <a:spcPts val="0"/>
              </a:spcAft>
              <a:buNone/>
            </a:pPr>
            <a:r>
              <a:rPr lang="en-GB" sz="1800"/>
              <a:t>Because they could get infected.</a:t>
            </a:r>
            <a:endParaRPr sz="1800"/>
          </a:p>
          <a:p>
            <a:pPr indent="0" lvl="0" marL="0" rtl="0" algn="l">
              <a:spcBef>
                <a:spcPts val="1000"/>
              </a:spcBef>
              <a:spcAft>
                <a:spcPts val="1000"/>
              </a:spcAft>
              <a:buNone/>
            </a:pPr>
            <a:r>
              <a:rPr b="1" lang="en-GB" sz="1800"/>
              <a:t>Good Answer</a:t>
            </a:r>
            <a:r>
              <a:rPr lang="en-GB" sz="1800"/>
              <a:t>:</a:t>
            </a:r>
            <a:br>
              <a:rPr lang="en-GB" sz="1800"/>
            </a:br>
            <a:r>
              <a:rPr lang="en-GB" sz="1800"/>
              <a:t>Villagers did not visit the sick because they believed they could catch the disease if the victim looked, touched or breathed on them. Many villagers isolated themselves to try and prevent the disease spreading further.</a:t>
            </a:r>
            <a:endParaRPr sz="1800"/>
          </a:p>
        </p:txBody>
      </p:sp>
      <p:sp>
        <p:nvSpPr>
          <p:cNvPr id="336" name="Google Shape;336;p54"/>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340" name="Shape 340"/>
        <p:cNvGrpSpPr/>
        <p:nvPr/>
      </p:nvGrpSpPr>
      <p:grpSpPr>
        <a:xfrm>
          <a:off x="0" y="0"/>
          <a:ext cx="0" cy="0"/>
          <a:chOff x="0" y="0"/>
          <a:chExt cx="0" cy="0"/>
        </a:xfrm>
      </p:grpSpPr>
      <p:sp>
        <p:nvSpPr>
          <p:cNvPr id="341" name="Google Shape;341;p55"/>
          <p:cNvSpPr txBox="1"/>
          <p:nvPr>
            <p:ph type="title"/>
          </p:nvPr>
        </p:nvSpPr>
        <p:spPr>
          <a:xfrm>
            <a:off x="458975" y="787950"/>
            <a:ext cx="7410300" cy="3567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i="0" lang="en-GB" sz="3000">
                <a:solidFill>
                  <a:srgbClr val="000000"/>
                </a:solidFill>
              </a:rPr>
              <a:t>Enquiry Question</a:t>
            </a:r>
            <a:endParaRPr i="0" sz="3000">
              <a:solidFill>
                <a:srgbClr val="000000"/>
              </a:solidFill>
            </a:endParaRPr>
          </a:p>
          <a:p>
            <a:pPr indent="0" lvl="0" marL="0" rtl="0" algn="l">
              <a:spcBef>
                <a:spcPts val="0"/>
              </a:spcBef>
              <a:spcAft>
                <a:spcPts val="0"/>
              </a:spcAft>
              <a:buNone/>
            </a:pPr>
            <a:r>
              <a:t/>
            </a:r>
            <a:endParaRPr i="0" sz="3000">
              <a:solidFill>
                <a:srgbClr val="000000"/>
              </a:solidFill>
            </a:endParaRPr>
          </a:p>
          <a:p>
            <a:pPr indent="0" lvl="0" marL="0" rtl="0" algn="l">
              <a:spcBef>
                <a:spcPts val="0"/>
              </a:spcBef>
              <a:spcAft>
                <a:spcPts val="0"/>
              </a:spcAft>
              <a:buNone/>
            </a:pPr>
            <a:r>
              <a:rPr i="0" lang="en-GB" sz="2700">
                <a:solidFill>
                  <a:srgbClr val="000000"/>
                </a:solidFill>
                <a:latin typeface="Montserrat"/>
                <a:ea typeface="Montserrat"/>
                <a:cs typeface="Montserrat"/>
                <a:sym typeface="Montserrat"/>
              </a:rPr>
              <a:t>How far did the Black Death change the Medieval World?</a:t>
            </a:r>
            <a:endParaRPr i="0" sz="2700">
              <a:solidFill>
                <a:srgbClr val="000000"/>
              </a:solidFill>
              <a:latin typeface="Montserrat"/>
              <a:ea typeface="Montserrat"/>
              <a:cs typeface="Montserrat"/>
              <a:sym typeface="Montserrat"/>
            </a:endParaRPr>
          </a:p>
          <a:p>
            <a:pPr indent="0" lvl="0" marL="0" rtl="0" algn="l">
              <a:spcBef>
                <a:spcPts val="0"/>
              </a:spcBef>
              <a:spcAft>
                <a:spcPts val="0"/>
              </a:spcAft>
              <a:buNone/>
            </a:pPr>
            <a:r>
              <a:t/>
            </a:r>
            <a:endParaRPr i="0" sz="2700">
              <a:solidFill>
                <a:srgbClr val="000000"/>
              </a:solidFill>
              <a:latin typeface="Montserrat"/>
              <a:ea typeface="Montserrat"/>
              <a:cs typeface="Montserrat"/>
              <a:sym typeface="Montserrat"/>
            </a:endParaRPr>
          </a:p>
          <a:p>
            <a:pPr indent="0" lvl="0" marL="0" rtl="0" algn="l">
              <a:lnSpc>
                <a:spcPct val="140000"/>
              </a:lnSpc>
              <a:spcBef>
                <a:spcPts val="1000"/>
              </a:spcBef>
              <a:spcAft>
                <a:spcPts val="0"/>
              </a:spcAft>
              <a:buNone/>
            </a:pPr>
            <a:r>
              <a:t/>
            </a:r>
            <a:endParaRPr i="0" sz="2200">
              <a:latin typeface="Montserrat"/>
              <a:ea typeface="Montserrat"/>
              <a:cs typeface="Montserrat"/>
              <a:sym typeface="Montserrat"/>
            </a:endParaRPr>
          </a:p>
          <a:p>
            <a:pPr indent="0" lvl="0" marL="0" rtl="0" algn="l">
              <a:spcBef>
                <a:spcPts val="1000"/>
              </a:spcBef>
              <a:spcAft>
                <a:spcPts val="0"/>
              </a:spcAft>
              <a:buNone/>
            </a:pPr>
            <a:r>
              <a:t/>
            </a:r>
            <a:endParaRPr i="0" sz="2100"/>
          </a:p>
          <a:p>
            <a:pPr indent="0" lvl="0" marL="0" rtl="0" algn="l">
              <a:spcBef>
                <a:spcPts val="0"/>
              </a:spcBef>
              <a:spcAft>
                <a:spcPts val="0"/>
              </a:spcAft>
              <a:buNone/>
            </a:pPr>
            <a:r>
              <a:t/>
            </a:r>
            <a:endParaRPr i="0" sz="3000"/>
          </a:p>
          <a:p>
            <a:pPr indent="0" lvl="0" marL="0" rtl="0" algn="l">
              <a:spcBef>
                <a:spcPts val="0"/>
              </a:spcBef>
              <a:spcAft>
                <a:spcPts val="0"/>
              </a:spcAft>
              <a:buNone/>
            </a:pPr>
            <a:r>
              <a:t/>
            </a:r>
            <a:endParaRPr i="0" sz="3000"/>
          </a:p>
          <a:p>
            <a:pPr indent="0" lvl="0" marL="0" rtl="0" algn="l">
              <a:spcBef>
                <a:spcPts val="0"/>
              </a:spcBef>
              <a:spcAft>
                <a:spcPts val="0"/>
              </a:spcAft>
              <a:buNone/>
            </a:pPr>
            <a:r>
              <a:t/>
            </a:r>
            <a:endParaRPr i="0" sz="30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56"/>
          <p:cNvSpPr txBox="1"/>
          <p:nvPr/>
        </p:nvSpPr>
        <p:spPr>
          <a:xfrm>
            <a:off x="468400" y="4793325"/>
            <a:ext cx="3305400" cy="15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800">
              <a:solidFill>
                <a:srgbClr val="00A099"/>
              </a:solidFill>
              <a:latin typeface="Montserrat Medium"/>
              <a:ea typeface="Montserrat Medium"/>
              <a:cs typeface="Montserrat Medium"/>
              <a:sym typeface="Montserrat Medium"/>
            </a:endParaRPr>
          </a:p>
        </p:txBody>
      </p:sp>
      <p:sp>
        <p:nvSpPr>
          <p:cNvPr id="347" name="Google Shape;347;p56"/>
          <p:cNvSpPr txBox="1"/>
          <p:nvPr>
            <p:ph idx="1" type="body"/>
          </p:nvPr>
        </p:nvSpPr>
        <p:spPr>
          <a:xfrm>
            <a:off x="458975" y="249225"/>
            <a:ext cx="7397700" cy="453900"/>
          </a:xfrm>
          <a:prstGeom prst="rect">
            <a:avLst/>
          </a:prstGeom>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rPr b="1" lang="en-GB" sz="1800">
                <a:solidFill>
                  <a:schemeClr val="dk1"/>
                </a:solidFill>
              </a:rPr>
              <a:t>Pause here.</a:t>
            </a:r>
            <a:br>
              <a:rPr b="1" lang="en-GB" sz="1800">
                <a:solidFill>
                  <a:schemeClr val="dk1"/>
                </a:solidFill>
              </a:rPr>
            </a:br>
            <a:r>
              <a:rPr b="1" lang="en-GB" sz="1800">
                <a:solidFill>
                  <a:srgbClr val="000000"/>
                </a:solidFill>
              </a:rPr>
              <a:t>By learning about how Walsham treated the Black Death, has Medieval life changed any further? </a:t>
            </a:r>
            <a:r>
              <a:rPr lang="en-GB" sz="1800">
                <a:solidFill>
                  <a:srgbClr val="000000"/>
                </a:solidFill>
              </a:rPr>
              <a:t>Use the pictures to help.</a:t>
            </a:r>
            <a:endParaRPr sz="1800">
              <a:solidFill>
                <a:srgbClr val="000000"/>
              </a:solidFill>
            </a:endParaRPr>
          </a:p>
          <a:p>
            <a:pPr indent="0" lvl="0" marL="0" rtl="0" algn="l">
              <a:spcBef>
                <a:spcPts val="1000"/>
              </a:spcBef>
              <a:spcAft>
                <a:spcPts val="0"/>
              </a:spcAft>
              <a:buNone/>
            </a:pPr>
            <a:r>
              <a:t/>
            </a:r>
            <a:endParaRPr b="1" sz="1800">
              <a:solidFill>
                <a:schemeClr val="dk1"/>
              </a:solidFill>
            </a:endParaRPr>
          </a:p>
          <a:p>
            <a:pPr indent="0" lvl="0" marL="0" rtl="0" algn="l">
              <a:spcBef>
                <a:spcPts val="1000"/>
              </a:spcBef>
              <a:spcAft>
                <a:spcPts val="0"/>
              </a:spcAft>
              <a:buNone/>
            </a:pPr>
            <a:r>
              <a:t/>
            </a:r>
            <a:endParaRPr sz="1800"/>
          </a:p>
          <a:p>
            <a:pPr indent="0" lvl="0" marL="0" rtl="0" algn="l">
              <a:spcBef>
                <a:spcPts val="1000"/>
              </a:spcBef>
              <a:spcAft>
                <a:spcPts val="1000"/>
              </a:spcAft>
              <a:buNone/>
            </a:pPr>
            <a:r>
              <a:t/>
            </a:r>
            <a:endParaRPr sz="1800"/>
          </a:p>
        </p:txBody>
      </p:sp>
      <p:sp>
        <p:nvSpPr>
          <p:cNvPr id="348" name="Google Shape;348;p56"/>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p>
            <a:pPr indent="0" lvl="0" marL="0" rtl="0" algn="l">
              <a:spcBef>
                <a:spcPts val="0"/>
              </a:spcBef>
              <a:spcAft>
                <a:spcPts val="0"/>
              </a:spcAft>
              <a:buNone/>
            </a:pPr>
            <a:fld id="{00000000-1234-1234-1234-123412341234}" type="slidenum">
              <a:rPr lang="en-GB"/>
              <a:t>‹#›</a:t>
            </a:fld>
            <a:endParaRPr/>
          </a:p>
        </p:txBody>
      </p:sp>
      <p:grpSp>
        <p:nvGrpSpPr>
          <p:cNvPr id="349" name="Google Shape;349;p56"/>
          <p:cNvGrpSpPr/>
          <p:nvPr/>
        </p:nvGrpSpPr>
        <p:grpSpPr>
          <a:xfrm>
            <a:off x="8144118" y="249231"/>
            <a:ext cx="777340" cy="927540"/>
            <a:chOff x="16630175" y="332500"/>
            <a:chExt cx="966600" cy="1115100"/>
          </a:xfrm>
        </p:grpSpPr>
        <p:sp>
          <p:nvSpPr>
            <p:cNvPr id="350" name="Google Shape;350;p56"/>
            <p:cNvSpPr/>
            <p:nvPr/>
          </p:nvSpPr>
          <p:spPr>
            <a:xfrm>
              <a:off x="16630175" y="332500"/>
              <a:ext cx="966600" cy="1115100"/>
            </a:xfrm>
            <a:prstGeom prst="rect">
              <a:avLst/>
            </a:prstGeom>
            <a:solidFill>
              <a:srgbClr val="008237"/>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A picture containing table&#10;&#10;Description automatically generated" id="351" name="Google Shape;351;p56"/>
            <p:cNvPicPr preferRelativeResize="0"/>
            <p:nvPr/>
          </p:nvPicPr>
          <p:blipFill rotWithShape="1">
            <a:blip r:embed="rId3">
              <a:alphaModFix/>
            </a:blip>
            <a:srcRect b="28861" l="0" r="0" t="0"/>
            <a:stretch/>
          </p:blipFill>
          <p:spPr>
            <a:xfrm>
              <a:off x="16755038" y="438975"/>
              <a:ext cx="716875" cy="902151"/>
            </a:xfrm>
            <a:prstGeom prst="rect">
              <a:avLst/>
            </a:prstGeom>
            <a:noFill/>
            <a:ln>
              <a:noFill/>
            </a:ln>
          </p:spPr>
        </p:pic>
      </p:grpSp>
      <p:sp>
        <p:nvSpPr>
          <p:cNvPr id="352" name="Google Shape;352;p56"/>
          <p:cNvSpPr txBox="1"/>
          <p:nvPr/>
        </p:nvSpPr>
        <p:spPr>
          <a:xfrm>
            <a:off x="682475" y="1432325"/>
            <a:ext cx="3495600" cy="1664400"/>
          </a:xfrm>
          <a:prstGeom prst="rect">
            <a:avLst/>
          </a:prstGeom>
          <a:solidFill>
            <a:schemeClr val="accent5"/>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100">
                <a:latin typeface="Montserrat"/>
                <a:ea typeface="Montserrat"/>
                <a:cs typeface="Montserrat"/>
                <a:sym typeface="Montserrat"/>
              </a:rPr>
              <a:t>Last lesson:</a:t>
            </a:r>
            <a:endParaRPr b="1" sz="2100">
              <a:latin typeface="Montserrat"/>
              <a:ea typeface="Montserrat"/>
              <a:cs typeface="Montserrat"/>
              <a:sym typeface="Montserrat"/>
            </a:endParaRPr>
          </a:p>
          <a:p>
            <a:pPr indent="-361950" lvl="0" marL="457200" rtl="0" algn="l">
              <a:spcBef>
                <a:spcPts val="0"/>
              </a:spcBef>
              <a:spcAft>
                <a:spcPts val="0"/>
              </a:spcAft>
              <a:buSzPts val="2100"/>
              <a:buFont typeface="Montserrat"/>
              <a:buChar char="●"/>
            </a:pPr>
            <a:r>
              <a:rPr lang="en-GB" sz="2100">
                <a:latin typeface="Montserrat"/>
                <a:ea typeface="Montserrat"/>
                <a:cs typeface="Montserrat"/>
                <a:sym typeface="Montserrat"/>
              </a:rPr>
              <a:t>Increased death rate</a:t>
            </a:r>
            <a:endParaRPr sz="2100">
              <a:latin typeface="Montserrat"/>
              <a:ea typeface="Montserrat"/>
              <a:cs typeface="Montserrat"/>
              <a:sym typeface="Montserrat"/>
            </a:endParaRPr>
          </a:p>
          <a:p>
            <a:pPr indent="-361950" lvl="0" marL="457200" rtl="0" algn="l">
              <a:spcBef>
                <a:spcPts val="0"/>
              </a:spcBef>
              <a:spcAft>
                <a:spcPts val="0"/>
              </a:spcAft>
              <a:buSzPts val="2100"/>
              <a:buFont typeface="Montserrat"/>
              <a:buChar char="●"/>
            </a:pPr>
            <a:r>
              <a:rPr lang="en-GB" sz="2100">
                <a:latin typeface="Montserrat"/>
                <a:ea typeface="Montserrat"/>
                <a:cs typeface="Montserrat"/>
                <a:sym typeface="Montserrat"/>
              </a:rPr>
              <a:t>Quarantine</a:t>
            </a:r>
            <a:endParaRPr sz="2100">
              <a:latin typeface="Montserrat"/>
              <a:ea typeface="Montserrat"/>
              <a:cs typeface="Montserrat"/>
              <a:sym typeface="Montserrat"/>
            </a:endParaRPr>
          </a:p>
          <a:p>
            <a:pPr indent="-361950" lvl="0" marL="457200" rtl="0" algn="l">
              <a:spcBef>
                <a:spcPts val="0"/>
              </a:spcBef>
              <a:spcAft>
                <a:spcPts val="0"/>
              </a:spcAft>
              <a:buSzPts val="2100"/>
              <a:buFont typeface="Montserrat"/>
              <a:buChar char="●"/>
            </a:pPr>
            <a:r>
              <a:rPr lang="en-GB" sz="2100">
                <a:latin typeface="Montserrat"/>
                <a:ea typeface="Montserrat"/>
                <a:cs typeface="Montserrat"/>
                <a:sym typeface="Montserrat"/>
              </a:rPr>
              <a:t>New warfare tactics</a:t>
            </a:r>
            <a:endParaRPr sz="2100">
              <a:latin typeface="Montserrat"/>
              <a:ea typeface="Montserrat"/>
              <a:cs typeface="Montserrat"/>
              <a:sym typeface="Montserrat"/>
            </a:endParaRPr>
          </a:p>
        </p:txBody>
      </p:sp>
      <p:pic>
        <p:nvPicPr>
          <p:cNvPr id="353" name="Google Shape;353;p56"/>
          <p:cNvPicPr preferRelativeResize="0"/>
          <p:nvPr/>
        </p:nvPicPr>
        <p:blipFill>
          <a:blip r:embed="rId4">
            <a:alphaModFix/>
          </a:blip>
          <a:stretch>
            <a:fillRect/>
          </a:stretch>
        </p:blipFill>
        <p:spPr>
          <a:xfrm>
            <a:off x="4852699" y="2089037"/>
            <a:ext cx="1755374" cy="1755374"/>
          </a:xfrm>
          <a:prstGeom prst="rect">
            <a:avLst/>
          </a:prstGeom>
          <a:noFill/>
          <a:ln>
            <a:noFill/>
          </a:ln>
        </p:spPr>
      </p:pic>
      <p:pic>
        <p:nvPicPr>
          <p:cNvPr id="354" name="Google Shape;354;p56"/>
          <p:cNvPicPr preferRelativeResize="0"/>
          <p:nvPr/>
        </p:nvPicPr>
        <p:blipFill>
          <a:blip r:embed="rId5">
            <a:alphaModFix/>
          </a:blip>
          <a:stretch>
            <a:fillRect/>
          </a:stretch>
        </p:blipFill>
        <p:spPr>
          <a:xfrm>
            <a:off x="6484155" y="3112832"/>
            <a:ext cx="2110058" cy="1664400"/>
          </a:xfrm>
          <a:prstGeom prst="rect">
            <a:avLst/>
          </a:prstGeom>
          <a:noFill/>
          <a:ln>
            <a:noFill/>
          </a:ln>
        </p:spPr>
      </p:pic>
      <p:sp>
        <p:nvSpPr>
          <p:cNvPr id="355" name="Google Shape;355;p56"/>
          <p:cNvSpPr txBox="1"/>
          <p:nvPr/>
        </p:nvSpPr>
        <p:spPr>
          <a:xfrm>
            <a:off x="584900" y="3414625"/>
            <a:ext cx="4267800" cy="106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500">
                <a:latin typeface="Montserrat"/>
                <a:ea typeface="Montserrat"/>
                <a:cs typeface="Montserrat"/>
                <a:sym typeface="Montserrat"/>
              </a:rPr>
              <a:t>Sentence starters.</a:t>
            </a:r>
            <a:endParaRPr b="1" sz="1500">
              <a:latin typeface="Montserrat"/>
              <a:ea typeface="Montserrat"/>
              <a:cs typeface="Montserrat"/>
              <a:sym typeface="Montserrat"/>
            </a:endParaRPr>
          </a:p>
          <a:p>
            <a:pPr indent="0" lvl="0" marL="0" rtl="0" algn="l">
              <a:spcBef>
                <a:spcPts val="0"/>
              </a:spcBef>
              <a:spcAft>
                <a:spcPts val="0"/>
              </a:spcAft>
              <a:buNone/>
            </a:pPr>
            <a:r>
              <a:rPr i="1" lang="en-GB" sz="1500">
                <a:latin typeface="Montserrat"/>
                <a:ea typeface="Montserrat"/>
                <a:cs typeface="Montserrat"/>
                <a:sym typeface="Montserrat"/>
              </a:rPr>
              <a:t>When villagers started to try and prevent the Black Death from spreading their life changed because….</a:t>
            </a:r>
            <a:endParaRPr i="1" sz="1500">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pic>
        <p:nvPicPr>
          <p:cNvPr id="356" name="Google Shape;356;p56"/>
          <p:cNvPicPr preferRelativeResize="0"/>
          <p:nvPr/>
        </p:nvPicPr>
        <p:blipFill>
          <a:blip r:embed="rId6">
            <a:alphaModFix/>
          </a:blip>
          <a:stretch>
            <a:fillRect/>
          </a:stretch>
        </p:blipFill>
        <p:spPr>
          <a:xfrm>
            <a:off x="6484150" y="1557863"/>
            <a:ext cx="2110075" cy="141331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57"/>
          <p:cNvSpPr txBox="1"/>
          <p:nvPr/>
        </p:nvSpPr>
        <p:spPr>
          <a:xfrm>
            <a:off x="468400" y="4793325"/>
            <a:ext cx="3305400" cy="15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800">
              <a:solidFill>
                <a:srgbClr val="00A099"/>
              </a:solidFill>
              <a:latin typeface="Montserrat Medium"/>
              <a:ea typeface="Montserrat Medium"/>
              <a:cs typeface="Montserrat Medium"/>
              <a:sym typeface="Montserrat Medium"/>
            </a:endParaRPr>
          </a:p>
        </p:txBody>
      </p:sp>
      <p:sp>
        <p:nvSpPr>
          <p:cNvPr id="362" name="Google Shape;362;p57"/>
          <p:cNvSpPr txBox="1"/>
          <p:nvPr>
            <p:ph idx="1" type="body"/>
          </p:nvPr>
        </p:nvSpPr>
        <p:spPr>
          <a:xfrm>
            <a:off x="458975" y="249225"/>
            <a:ext cx="7397700" cy="453900"/>
          </a:xfrm>
          <a:prstGeom prst="rect">
            <a:avLst/>
          </a:prstGeom>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rPr b="1" lang="en-GB" sz="1800">
                <a:solidFill>
                  <a:schemeClr val="dk1"/>
                </a:solidFill>
              </a:rPr>
              <a:t>Pause here.</a:t>
            </a:r>
            <a:br>
              <a:rPr b="1" lang="en-GB" sz="1800">
                <a:solidFill>
                  <a:schemeClr val="dk1"/>
                </a:solidFill>
              </a:rPr>
            </a:br>
            <a:r>
              <a:rPr b="1" lang="en-GB" sz="1800">
                <a:solidFill>
                  <a:srgbClr val="000000"/>
                </a:solidFill>
              </a:rPr>
              <a:t>By learning about how Walsham treated the Black Death, has Medieval life changed any further? </a:t>
            </a:r>
            <a:r>
              <a:rPr lang="en-GB" sz="1800">
                <a:solidFill>
                  <a:srgbClr val="000000"/>
                </a:solidFill>
              </a:rPr>
              <a:t>Use the pictures to help.</a:t>
            </a:r>
            <a:endParaRPr sz="1800">
              <a:solidFill>
                <a:srgbClr val="000000"/>
              </a:solidFill>
            </a:endParaRPr>
          </a:p>
          <a:p>
            <a:pPr indent="0" lvl="0" marL="0" rtl="0" algn="l">
              <a:spcBef>
                <a:spcPts val="1000"/>
              </a:spcBef>
              <a:spcAft>
                <a:spcPts val="0"/>
              </a:spcAft>
              <a:buNone/>
            </a:pPr>
            <a:r>
              <a:t/>
            </a:r>
            <a:endParaRPr b="1" sz="1800">
              <a:solidFill>
                <a:schemeClr val="dk1"/>
              </a:solidFill>
            </a:endParaRPr>
          </a:p>
          <a:p>
            <a:pPr indent="0" lvl="0" marL="0" rtl="0" algn="l">
              <a:spcBef>
                <a:spcPts val="1000"/>
              </a:spcBef>
              <a:spcAft>
                <a:spcPts val="0"/>
              </a:spcAft>
              <a:buNone/>
            </a:pPr>
            <a:r>
              <a:t/>
            </a:r>
            <a:endParaRPr sz="1800"/>
          </a:p>
          <a:p>
            <a:pPr indent="0" lvl="0" marL="0" rtl="0" algn="l">
              <a:spcBef>
                <a:spcPts val="1000"/>
              </a:spcBef>
              <a:spcAft>
                <a:spcPts val="1000"/>
              </a:spcAft>
              <a:buNone/>
            </a:pPr>
            <a:r>
              <a:t/>
            </a:r>
            <a:endParaRPr sz="1800"/>
          </a:p>
        </p:txBody>
      </p:sp>
      <p:sp>
        <p:nvSpPr>
          <p:cNvPr id="363" name="Google Shape;363;p57"/>
          <p:cNvSpPr txBox="1"/>
          <p:nvPr>
            <p:ph idx="12" type="sldNum"/>
          </p:nvPr>
        </p:nvSpPr>
        <p:spPr>
          <a:xfrm>
            <a:off x="458971" y="4793325"/>
            <a:ext cx="720000" cy="180000"/>
          </a:xfrm>
          <a:prstGeom prst="rect">
            <a:avLst/>
          </a:prstGeom>
        </p:spPr>
        <p:txBody>
          <a:bodyPr anchorCtr="0" anchor="t" bIns="0" lIns="0" spcFirstLastPara="1" rIns="0" wrap="square" tIns="0">
            <a:noAutofit/>
          </a:bodyPr>
          <a:lstStyle/>
          <a:p>
            <a:pPr indent="0" lvl="0" marL="0" rtl="0" algn="l">
              <a:spcBef>
                <a:spcPts val="0"/>
              </a:spcBef>
              <a:spcAft>
                <a:spcPts val="0"/>
              </a:spcAft>
              <a:buNone/>
            </a:pPr>
            <a:fld id="{00000000-1234-1234-1234-123412341234}" type="slidenum">
              <a:rPr lang="en-GB"/>
              <a:t>‹#›</a:t>
            </a:fld>
            <a:endParaRPr/>
          </a:p>
        </p:txBody>
      </p:sp>
      <p:grpSp>
        <p:nvGrpSpPr>
          <p:cNvPr id="364" name="Google Shape;364;p57"/>
          <p:cNvGrpSpPr/>
          <p:nvPr/>
        </p:nvGrpSpPr>
        <p:grpSpPr>
          <a:xfrm>
            <a:off x="8144118" y="249231"/>
            <a:ext cx="777340" cy="927540"/>
            <a:chOff x="16630175" y="332500"/>
            <a:chExt cx="966600" cy="1115100"/>
          </a:xfrm>
        </p:grpSpPr>
        <p:sp>
          <p:nvSpPr>
            <p:cNvPr id="365" name="Google Shape;365;p57"/>
            <p:cNvSpPr/>
            <p:nvPr/>
          </p:nvSpPr>
          <p:spPr>
            <a:xfrm>
              <a:off x="16630175" y="332500"/>
              <a:ext cx="966600" cy="1115100"/>
            </a:xfrm>
            <a:prstGeom prst="rect">
              <a:avLst/>
            </a:prstGeom>
            <a:solidFill>
              <a:srgbClr val="008237"/>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A picture containing table&#10;&#10;Description automatically generated" id="366" name="Google Shape;366;p57"/>
            <p:cNvPicPr preferRelativeResize="0"/>
            <p:nvPr/>
          </p:nvPicPr>
          <p:blipFill rotWithShape="1">
            <a:blip r:embed="rId4">
              <a:alphaModFix/>
            </a:blip>
            <a:srcRect b="28861" l="0" r="0" t="0"/>
            <a:stretch/>
          </p:blipFill>
          <p:spPr>
            <a:xfrm>
              <a:off x="16755038" y="438975"/>
              <a:ext cx="716875" cy="902151"/>
            </a:xfrm>
            <a:prstGeom prst="rect">
              <a:avLst/>
            </a:prstGeom>
            <a:noFill/>
            <a:ln>
              <a:noFill/>
            </a:ln>
          </p:spPr>
        </p:pic>
      </p:grpSp>
      <p:sp>
        <p:nvSpPr>
          <p:cNvPr id="367" name="Google Shape;367;p57"/>
          <p:cNvSpPr txBox="1"/>
          <p:nvPr/>
        </p:nvSpPr>
        <p:spPr>
          <a:xfrm>
            <a:off x="468400" y="1432325"/>
            <a:ext cx="3941700" cy="1530600"/>
          </a:xfrm>
          <a:prstGeom prst="rect">
            <a:avLst/>
          </a:prstGeom>
          <a:solidFill>
            <a:schemeClr val="accent5"/>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100">
                <a:latin typeface="Montserrat"/>
                <a:ea typeface="Montserrat"/>
                <a:cs typeface="Montserrat"/>
                <a:sym typeface="Montserrat"/>
              </a:rPr>
              <a:t>Changes from l</a:t>
            </a:r>
            <a:r>
              <a:rPr b="1" lang="en-GB" sz="2100">
                <a:latin typeface="Montserrat"/>
                <a:ea typeface="Montserrat"/>
                <a:cs typeface="Montserrat"/>
                <a:sym typeface="Montserrat"/>
              </a:rPr>
              <a:t>ast lesson:</a:t>
            </a:r>
            <a:endParaRPr b="1" sz="2100">
              <a:latin typeface="Montserrat"/>
              <a:ea typeface="Montserrat"/>
              <a:cs typeface="Montserrat"/>
              <a:sym typeface="Montserrat"/>
            </a:endParaRPr>
          </a:p>
          <a:p>
            <a:pPr indent="-361950" lvl="0" marL="457200" rtl="0" algn="l">
              <a:spcBef>
                <a:spcPts val="0"/>
              </a:spcBef>
              <a:spcAft>
                <a:spcPts val="0"/>
              </a:spcAft>
              <a:buSzPts val="2100"/>
              <a:buFont typeface="Montserrat"/>
              <a:buChar char="●"/>
            </a:pPr>
            <a:r>
              <a:rPr lang="en-GB" sz="2100">
                <a:latin typeface="Montserrat"/>
                <a:ea typeface="Montserrat"/>
                <a:cs typeface="Montserrat"/>
                <a:sym typeface="Montserrat"/>
              </a:rPr>
              <a:t>Increased death rate</a:t>
            </a:r>
            <a:endParaRPr sz="2100">
              <a:latin typeface="Montserrat"/>
              <a:ea typeface="Montserrat"/>
              <a:cs typeface="Montserrat"/>
              <a:sym typeface="Montserrat"/>
            </a:endParaRPr>
          </a:p>
          <a:p>
            <a:pPr indent="-361950" lvl="0" marL="457200" rtl="0" algn="l">
              <a:spcBef>
                <a:spcPts val="0"/>
              </a:spcBef>
              <a:spcAft>
                <a:spcPts val="0"/>
              </a:spcAft>
              <a:buSzPts val="2100"/>
              <a:buFont typeface="Montserrat"/>
              <a:buChar char="●"/>
            </a:pPr>
            <a:r>
              <a:rPr lang="en-GB" sz="2100">
                <a:latin typeface="Montserrat"/>
                <a:ea typeface="Montserrat"/>
                <a:cs typeface="Montserrat"/>
                <a:sym typeface="Montserrat"/>
              </a:rPr>
              <a:t>Quarantine</a:t>
            </a:r>
            <a:endParaRPr sz="2100">
              <a:latin typeface="Montserrat"/>
              <a:ea typeface="Montserrat"/>
              <a:cs typeface="Montserrat"/>
              <a:sym typeface="Montserrat"/>
            </a:endParaRPr>
          </a:p>
          <a:p>
            <a:pPr indent="-361950" lvl="0" marL="457200" rtl="0" algn="l">
              <a:spcBef>
                <a:spcPts val="0"/>
              </a:spcBef>
              <a:spcAft>
                <a:spcPts val="0"/>
              </a:spcAft>
              <a:buSzPts val="2100"/>
              <a:buFont typeface="Montserrat"/>
              <a:buChar char="●"/>
            </a:pPr>
            <a:r>
              <a:rPr lang="en-GB" sz="2100">
                <a:latin typeface="Montserrat"/>
                <a:ea typeface="Montserrat"/>
                <a:cs typeface="Montserrat"/>
                <a:sym typeface="Montserrat"/>
              </a:rPr>
              <a:t>New warfare tactics</a:t>
            </a:r>
            <a:endParaRPr sz="2100">
              <a:latin typeface="Montserrat"/>
              <a:ea typeface="Montserrat"/>
              <a:cs typeface="Montserrat"/>
              <a:sym typeface="Montserrat"/>
            </a:endParaRPr>
          </a:p>
        </p:txBody>
      </p:sp>
      <p:sp>
        <p:nvSpPr>
          <p:cNvPr id="368" name="Google Shape;368;p57"/>
          <p:cNvSpPr txBox="1"/>
          <p:nvPr/>
        </p:nvSpPr>
        <p:spPr>
          <a:xfrm>
            <a:off x="4572000" y="1432325"/>
            <a:ext cx="4000500" cy="3111900"/>
          </a:xfrm>
          <a:prstGeom prst="rect">
            <a:avLst/>
          </a:prstGeom>
          <a:solidFill>
            <a:schemeClr val="accent2"/>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000">
                <a:latin typeface="Montserrat"/>
                <a:ea typeface="Montserrat"/>
                <a:cs typeface="Montserrat"/>
                <a:sym typeface="Montserrat"/>
              </a:rPr>
              <a:t>Changes in this lesson:</a:t>
            </a:r>
            <a:endParaRPr b="1" sz="2000">
              <a:latin typeface="Montserrat"/>
              <a:ea typeface="Montserrat"/>
              <a:cs typeface="Montserrat"/>
              <a:sym typeface="Montserrat"/>
            </a:endParaRPr>
          </a:p>
          <a:p>
            <a:pPr indent="-336550" lvl="0" marL="457200" rtl="0" algn="l">
              <a:spcBef>
                <a:spcPts val="0"/>
              </a:spcBef>
              <a:spcAft>
                <a:spcPts val="0"/>
              </a:spcAft>
              <a:buSzPts val="1700"/>
              <a:buFont typeface="Montserrat"/>
              <a:buChar char="●"/>
            </a:pPr>
            <a:r>
              <a:rPr lang="en-GB" sz="1700">
                <a:latin typeface="Montserrat"/>
                <a:ea typeface="Montserrat"/>
                <a:cs typeface="Montserrat"/>
                <a:sym typeface="Montserrat"/>
              </a:rPr>
              <a:t>Increased engagement with the church (confession, donations and pilgrimages).</a:t>
            </a:r>
            <a:br>
              <a:rPr lang="en-GB" sz="1700">
                <a:latin typeface="Montserrat"/>
                <a:ea typeface="Montserrat"/>
                <a:cs typeface="Montserrat"/>
                <a:sym typeface="Montserrat"/>
              </a:rPr>
            </a:br>
            <a:endParaRPr sz="1700">
              <a:latin typeface="Montserrat"/>
              <a:ea typeface="Montserrat"/>
              <a:cs typeface="Montserrat"/>
              <a:sym typeface="Montserrat"/>
            </a:endParaRPr>
          </a:p>
          <a:p>
            <a:pPr indent="-336550" lvl="0" marL="457200" rtl="0" algn="l">
              <a:spcBef>
                <a:spcPts val="0"/>
              </a:spcBef>
              <a:spcAft>
                <a:spcPts val="0"/>
              </a:spcAft>
              <a:buSzPts val="1700"/>
              <a:buFont typeface="Montserrat"/>
              <a:buChar char="●"/>
            </a:pPr>
            <a:r>
              <a:rPr lang="en-GB" sz="1700">
                <a:latin typeface="Montserrat"/>
                <a:ea typeface="Montserrat"/>
                <a:cs typeface="Montserrat"/>
                <a:sym typeface="Montserrat"/>
              </a:rPr>
              <a:t>Homes filled with strong smells (flowers and incense)</a:t>
            </a:r>
            <a:br>
              <a:rPr lang="en-GB" sz="1700">
                <a:latin typeface="Montserrat"/>
                <a:ea typeface="Montserrat"/>
                <a:cs typeface="Montserrat"/>
                <a:sym typeface="Montserrat"/>
              </a:rPr>
            </a:br>
            <a:endParaRPr sz="1700">
              <a:latin typeface="Montserrat"/>
              <a:ea typeface="Montserrat"/>
              <a:cs typeface="Montserrat"/>
              <a:sym typeface="Montserrat"/>
            </a:endParaRPr>
          </a:p>
          <a:p>
            <a:pPr indent="-336550" lvl="0" marL="457200" rtl="0" algn="l">
              <a:spcBef>
                <a:spcPts val="0"/>
              </a:spcBef>
              <a:spcAft>
                <a:spcPts val="0"/>
              </a:spcAft>
              <a:buSzPts val="1700"/>
              <a:buFont typeface="Montserrat"/>
              <a:buChar char="●"/>
            </a:pPr>
            <a:r>
              <a:rPr lang="en-GB" sz="1700">
                <a:latin typeface="Montserrat"/>
                <a:ea typeface="Montserrat"/>
                <a:cs typeface="Montserrat"/>
                <a:sym typeface="Montserrat"/>
              </a:rPr>
              <a:t>Stricter quarantine, no outside visitors and less interaction between families.</a:t>
            </a:r>
            <a:endParaRPr sz="1700">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8">
                                            <p:txEl>
                                              <p:pRg end="0" st="0"/>
                                            </p:txEl>
                                          </p:spTgt>
                                        </p:tgtEl>
                                        <p:attrNameLst>
                                          <p:attrName>style.visibility</p:attrName>
                                        </p:attrNameLst>
                                      </p:cBhvr>
                                      <p:to>
                                        <p:strVal val="visible"/>
                                      </p:to>
                                    </p:set>
                                    <p:animEffect filter="fade" transition="in">
                                      <p:cBhvr>
                                        <p:cTn dur="1000"/>
                                        <p:tgtEl>
                                          <p:spTgt spid="36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8">
                                            <p:txEl>
                                              <p:pRg end="1" st="1"/>
                                            </p:txEl>
                                          </p:spTgt>
                                        </p:tgtEl>
                                        <p:attrNameLst>
                                          <p:attrName>style.visibility</p:attrName>
                                        </p:attrNameLst>
                                      </p:cBhvr>
                                      <p:to>
                                        <p:strVal val="visible"/>
                                      </p:to>
                                    </p:set>
                                    <p:animEffect filter="fade" transition="in">
                                      <p:cBhvr>
                                        <p:cTn dur="1000"/>
                                        <p:tgtEl>
                                          <p:spTgt spid="36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8">
                                            <p:txEl>
                                              <p:pRg end="2" st="2"/>
                                            </p:txEl>
                                          </p:spTgt>
                                        </p:tgtEl>
                                        <p:attrNameLst>
                                          <p:attrName>style.visibility</p:attrName>
                                        </p:attrNameLst>
                                      </p:cBhvr>
                                      <p:to>
                                        <p:strVal val="visible"/>
                                      </p:to>
                                    </p:set>
                                    <p:animEffect filter="fade" transition="in">
                                      <p:cBhvr>
                                        <p:cTn dur="1000"/>
                                        <p:tgtEl>
                                          <p:spTgt spid="36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8">
                                            <p:txEl>
                                              <p:pRg end="3" st="3"/>
                                            </p:txEl>
                                          </p:spTgt>
                                        </p:tgtEl>
                                        <p:attrNameLst>
                                          <p:attrName>style.visibility</p:attrName>
                                        </p:attrNameLst>
                                      </p:cBhvr>
                                      <p:to>
                                        <p:strVal val="visible"/>
                                      </p:to>
                                    </p:set>
                                    <p:animEffect filter="fade" transition="in">
                                      <p:cBhvr>
                                        <p:cTn dur="1000"/>
                                        <p:tgtEl>
                                          <p:spTgt spid="36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id="202" name="Google Shape;202;p40"/>
          <p:cNvPicPr preferRelativeResize="0"/>
          <p:nvPr/>
        </p:nvPicPr>
        <p:blipFill rotWithShape="1">
          <a:blip r:embed="rId3">
            <a:alphaModFix/>
          </a:blip>
          <a:srcRect b="10466" l="0" r="0" t="0"/>
          <a:stretch/>
        </p:blipFill>
        <p:spPr>
          <a:xfrm>
            <a:off x="1260637" y="1"/>
            <a:ext cx="6180319" cy="4831125"/>
          </a:xfrm>
          <a:prstGeom prst="rect">
            <a:avLst/>
          </a:prstGeom>
          <a:noFill/>
          <a:ln>
            <a:noFill/>
          </a:ln>
        </p:spPr>
      </p:pic>
      <p:sp>
        <p:nvSpPr>
          <p:cNvPr id="203" name="Google Shape;203;p40"/>
          <p:cNvSpPr txBox="1"/>
          <p:nvPr>
            <p:ph idx="1" type="body"/>
          </p:nvPr>
        </p:nvSpPr>
        <p:spPr>
          <a:xfrm>
            <a:off x="3855000" y="3654975"/>
            <a:ext cx="1758000" cy="545400"/>
          </a:xfrm>
          <a:prstGeom prst="rect">
            <a:avLst/>
          </a:prstGeom>
          <a:solidFill>
            <a:srgbClr val="000000"/>
          </a:solidFill>
        </p:spPr>
        <p:txBody>
          <a:bodyPr anchorCtr="0" anchor="t" bIns="0" lIns="0" spcFirstLastPara="1" rIns="0" wrap="square" tIns="0">
            <a:noAutofit/>
          </a:bodyPr>
          <a:lstStyle/>
          <a:p>
            <a:pPr indent="0" lvl="0" marL="0" rtl="0" algn="l">
              <a:spcBef>
                <a:spcPts val="0"/>
              </a:spcBef>
              <a:spcAft>
                <a:spcPts val="1000"/>
              </a:spcAft>
              <a:buNone/>
            </a:pPr>
            <a:r>
              <a:rPr b="1" lang="en-GB" sz="1300">
                <a:solidFill>
                  <a:srgbClr val="FFFFFF"/>
                </a:solidFill>
              </a:rPr>
              <a:t>Mediterranean Sea: Winter 1347</a:t>
            </a:r>
            <a:endParaRPr b="1" sz="1300">
              <a:solidFill>
                <a:srgbClr val="FFFFFF"/>
              </a:solidFill>
            </a:endParaRPr>
          </a:p>
        </p:txBody>
      </p:sp>
      <p:sp>
        <p:nvSpPr>
          <p:cNvPr id="204" name="Google Shape;204;p40"/>
          <p:cNvSpPr txBox="1"/>
          <p:nvPr/>
        </p:nvSpPr>
        <p:spPr>
          <a:xfrm flipH="1">
            <a:off x="7614950" y="1208525"/>
            <a:ext cx="1436400" cy="198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700">
                <a:latin typeface="Montserrat"/>
                <a:ea typeface="Montserrat"/>
                <a:cs typeface="Montserrat"/>
                <a:sym typeface="Montserrat"/>
              </a:rPr>
              <a:t>Map showing the Spread of the Black Death Across Europe 1346-1353, </a:t>
            </a:r>
            <a:endParaRPr sz="1700">
              <a:latin typeface="Montserrat"/>
              <a:ea typeface="Montserrat"/>
              <a:cs typeface="Montserrat"/>
              <a:sym typeface="Montserrat"/>
            </a:endParaRPr>
          </a:p>
        </p:txBody>
      </p:sp>
      <p:sp>
        <p:nvSpPr>
          <p:cNvPr id="205" name="Google Shape;205;p40"/>
          <p:cNvSpPr txBox="1"/>
          <p:nvPr>
            <p:ph idx="1" type="body"/>
          </p:nvPr>
        </p:nvSpPr>
        <p:spPr>
          <a:xfrm>
            <a:off x="458975" y="2026350"/>
            <a:ext cx="1341300" cy="545400"/>
          </a:xfrm>
          <a:prstGeom prst="rect">
            <a:avLst/>
          </a:prstGeom>
          <a:solidFill>
            <a:srgbClr val="000000"/>
          </a:solidFill>
        </p:spPr>
        <p:txBody>
          <a:bodyPr anchorCtr="0" anchor="t" bIns="0" lIns="0" spcFirstLastPara="1" rIns="0" wrap="square" tIns="0">
            <a:noAutofit/>
          </a:bodyPr>
          <a:lstStyle/>
          <a:p>
            <a:pPr indent="0" lvl="0" marL="0" rtl="0" algn="l">
              <a:spcBef>
                <a:spcPts val="0"/>
              </a:spcBef>
              <a:spcAft>
                <a:spcPts val="1000"/>
              </a:spcAft>
              <a:buNone/>
            </a:pPr>
            <a:r>
              <a:rPr b="1" lang="en-GB" sz="1300">
                <a:solidFill>
                  <a:srgbClr val="FFFFFF"/>
                </a:solidFill>
              </a:rPr>
              <a:t>France and Spain: Jan 1348</a:t>
            </a:r>
            <a:endParaRPr b="1" sz="1300">
              <a:solidFill>
                <a:srgbClr val="FFFFFF"/>
              </a:solidFill>
            </a:endParaRPr>
          </a:p>
        </p:txBody>
      </p:sp>
      <p:sp>
        <p:nvSpPr>
          <p:cNvPr id="206" name="Google Shape;206;p40"/>
          <p:cNvSpPr txBox="1"/>
          <p:nvPr>
            <p:ph idx="1" type="body"/>
          </p:nvPr>
        </p:nvSpPr>
        <p:spPr>
          <a:xfrm>
            <a:off x="2746950" y="674650"/>
            <a:ext cx="954900" cy="763500"/>
          </a:xfrm>
          <a:prstGeom prst="rect">
            <a:avLst/>
          </a:prstGeom>
          <a:solidFill>
            <a:srgbClr val="000000"/>
          </a:solidFill>
        </p:spPr>
        <p:txBody>
          <a:bodyPr anchorCtr="0" anchor="t" bIns="0" lIns="0" spcFirstLastPara="1" rIns="0" wrap="square" tIns="0">
            <a:noAutofit/>
          </a:bodyPr>
          <a:lstStyle/>
          <a:p>
            <a:pPr indent="0" lvl="0" marL="0" rtl="0" algn="l">
              <a:spcBef>
                <a:spcPts val="0"/>
              </a:spcBef>
              <a:spcAft>
                <a:spcPts val="1000"/>
              </a:spcAft>
              <a:buNone/>
            </a:pPr>
            <a:r>
              <a:rPr b="1" lang="en-GB" sz="1300">
                <a:solidFill>
                  <a:srgbClr val="FFFFFF"/>
                </a:solidFill>
              </a:rPr>
              <a:t>England: End of 1348</a:t>
            </a:r>
            <a:endParaRPr b="1" sz="1300">
              <a:solidFill>
                <a:srgbClr val="FFFFFF"/>
              </a:solidFill>
            </a:endParaRPr>
          </a:p>
        </p:txBody>
      </p:sp>
      <p:cxnSp>
        <p:nvCxnSpPr>
          <p:cNvPr id="207" name="Google Shape;207;p40"/>
          <p:cNvCxnSpPr>
            <a:stCxn id="203" idx="1"/>
          </p:cNvCxnSpPr>
          <p:nvPr/>
        </p:nvCxnSpPr>
        <p:spPr>
          <a:xfrm rot="10800000">
            <a:off x="2593800" y="2814975"/>
            <a:ext cx="1261200" cy="1112700"/>
          </a:xfrm>
          <a:prstGeom prst="straightConnector1">
            <a:avLst/>
          </a:prstGeom>
          <a:noFill/>
          <a:ln cap="flat" cmpd="sng" w="76200">
            <a:solidFill>
              <a:srgbClr val="000000"/>
            </a:solidFill>
            <a:prstDash val="solid"/>
            <a:round/>
            <a:headEnd len="med" w="med" type="none"/>
            <a:tailEnd len="med" w="med" type="triangle"/>
          </a:ln>
        </p:spPr>
      </p:cxnSp>
      <p:cxnSp>
        <p:nvCxnSpPr>
          <p:cNvPr id="208" name="Google Shape;208;p40"/>
          <p:cNvCxnSpPr>
            <a:stCxn id="205" idx="3"/>
          </p:cNvCxnSpPr>
          <p:nvPr/>
        </p:nvCxnSpPr>
        <p:spPr>
          <a:xfrm flipH="1" rot="10800000">
            <a:off x="1800275" y="1709550"/>
            <a:ext cx="587400" cy="589500"/>
          </a:xfrm>
          <a:prstGeom prst="straightConnector1">
            <a:avLst/>
          </a:prstGeom>
          <a:noFill/>
          <a:ln cap="flat" cmpd="sng" w="76200">
            <a:solidFill>
              <a:srgbClr val="000000"/>
            </a:solidFill>
            <a:prstDash val="solid"/>
            <a:round/>
            <a:headEnd len="med" w="med" type="none"/>
            <a:tailEnd len="med" w="med" type="triangle"/>
          </a:ln>
        </p:spPr>
      </p:cxnSp>
      <p:sp>
        <p:nvSpPr>
          <p:cNvPr id="209" name="Google Shape;209;p40"/>
          <p:cNvSpPr txBox="1"/>
          <p:nvPr/>
        </p:nvSpPr>
        <p:spPr>
          <a:xfrm>
            <a:off x="301375" y="3586375"/>
            <a:ext cx="954900" cy="76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210" name="Google Shape;210;p40"/>
          <p:cNvSpPr txBox="1"/>
          <p:nvPr/>
        </p:nvSpPr>
        <p:spPr>
          <a:xfrm>
            <a:off x="70325" y="3003750"/>
            <a:ext cx="1016400" cy="76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latin typeface="Montserrat"/>
                <a:ea typeface="Montserrat"/>
                <a:cs typeface="Montserrat"/>
                <a:sym typeface="Montserrat"/>
              </a:rPr>
              <a:t>courtesy of WikiMedia Commons</a:t>
            </a:r>
            <a:endParaRPr>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1000"/>
                                        <p:tgtEl>
                                          <p:spTgt spid="2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000"/>
                                        <p:tgtEl>
                                          <p:spTgt spid="207"/>
                                        </p:tgtEl>
                                      </p:cBhvr>
                                    </p:animEffect>
                                  </p:childTnLst>
                                </p:cTn>
                              </p:par>
                              <p:par>
                                <p:cTn fill="hold" nodeType="with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1000"/>
                                        <p:tgtEl>
                                          <p:spTgt spid="2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1000"/>
                                        <p:tgtEl>
                                          <p:spTgt spid="208"/>
                                        </p:tgtEl>
                                      </p:cBhvr>
                                    </p:animEffect>
                                  </p:childTnLst>
                                </p:cTn>
                              </p:par>
                              <p:par>
                                <p:cTn fill="hold" nodeType="with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1000"/>
                                        <p:tgtEl>
                                          <p:spTgt spid="2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72" name="Shape 372"/>
        <p:cNvGrpSpPr/>
        <p:nvPr/>
      </p:nvGrpSpPr>
      <p:grpSpPr>
        <a:xfrm>
          <a:off x="0" y="0"/>
          <a:ext cx="0" cy="0"/>
          <a:chOff x="0" y="0"/>
          <a:chExt cx="0" cy="0"/>
        </a:xfrm>
      </p:grpSpPr>
      <p:sp>
        <p:nvSpPr>
          <p:cNvPr id="373" name="Google Shape;373;p58"/>
          <p:cNvSpPr txBox="1"/>
          <p:nvPr>
            <p:ph type="title"/>
          </p:nvPr>
        </p:nvSpPr>
        <p:spPr>
          <a:xfrm>
            <a:off x="490250" y="559325"/>
            <a:ext cx="8447100" cy="4096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b="1" i="0" sz="3000">
              <a:solidFill>
                <a:srgbClr val="4B3241"/>
              </a:solidFill>
              <a:latin typeface="Montserrat"/>
              <a:ea typeface="Montserrat"/>
              <a:cs typeface="Montserrat"/>
              <a:sym typeface="Montserrat"/>
            </a:endParaRPr>
          </a:p>
          <a:p>
            <a:pPr indent="0" lvl="0" marL="0" rtl="0" algn="l">
              <a:spcBef>
                <a:spcPts val="0"/>
              </a:spcBef>
              <a:spcAft>
                <a:spcPts val="0"/>
              </a:spcAft>
              <a:buNone/>
            </a:pPr>
            <a:r>
              <a:t/>
            </a:r>
            <a:endParaRPr b="1" i="0" sz="3000">
              <a:solidFill>
                <a:srgbClr val="4B3241"/>
              </a:solidFill>
              <a:latin typeface="Montserrat"/>
              <a:ea typeface="Montserrat"/>
              <a:cs typeface="Montserrat"/>
              <a:sym typeface="Montserrat"/>
            </a:endParaRPr>
          </a:p>
          <a:p>
            <a:pPr indent="0" lvl="0" marL="0" rtl="0" algn="l">
              <a:spcBef>
                <a:spcPts val="0"/>
              </a:spcBef>
              <a:spcAft>
                <a:spcPts val="0"/>
              </a:spcAft>
              <a:buNone/>
            </a:pPr>
            <a:r>
              <a:rPr b="1" i="0" lang="en-GB" sz="3000">
                <a:solidFill>
                  <a:srgbClr val="4B3241"/>
                </a:solidFill>
                <a:latin typeface="Montserrat"/>
                <a:ea typeface="Montserrat"/>
                <a:cs typeface="Montserrat"/>
                <a:sym typeface="Montserrat"/>
              </a:rPr>
              <a:t>Share your work with Oak National</a:t>
            </a:r>
            <a:endParaRPr b="1" i="0" sz="3000">
              <a:solidFill>
                <a:srgbClr val="4B3241"/>
              </a:solidFill>
              <a:latin typeface="Montserrat"/>
              <a:ea typeface="Montserrat"/>
              <a:cs typeface="Montserrat"/>
              <a:sym typeface="Montserrat"/>
            </a:endParaRPr>
          </a:p>
          <a:p>
            <a:pPr indent="0" lvl="0" marL="0" rtl="0" algn="l">
              <a:lnSpc>
                <a:spcPct val="130000"/>
              </a:lnSpc>
              <a:spcBef>
                <a:spcPts val="0"/>
              </a:spcBef>
              <a:spcAft>
                <a:spcPts val="0"/>
              </a:spcAft>
              <a:buNone/>
            </a:pPr>
            <a:r>
              <a:t/>
            </a:r>
            <a:endParaRPr i="0" sz="1600">
              <a:solidFill>
                <a:srgbClr val="4B3241"/>
              </a:solidFill>
              <a:latin typeface="Montserrat"/>
              <a:ea typeface="Montserrat"/>
              <a:cs typeface="Montserrat"/>
              <a:sym typeface="Montserrat"/>
            </a:endParaRPr>
          </a:p>
          <a:p>
            <a:pPr indent="0" lvl="0" marL="0" rtl="0" algn="l">
              <a:lnSpc>
                <a:spcPct val="130000"/>
              </a:lnSpc>
              <a:spcBef>
                <a:spcPts val="1000"/>
              </a:spcBef>
              <a:spcAft>
                <a:spcPts val="0"/>
              </a:spcAft>
              <a:buNone/>
            </a:pPr>
            <a:r>
              <a:rPr i="0" lang="en-GB" sz="1800">
                <a:solidFill>
                  <a:srgbClr val="4B3241"/>
                </a:solidFill>
                <a:latin typeface="Montserrat"/>
                <a:ea typeface="Montserrat"/>
                <a:cs typeface="Montserrat"/>
                <a:sym typeface="Montserrat"/>
              </a:rPr>
              <a:t>If you'd like to, please ask your parent or carer to share your work on </a:t>
            </a:r>
            <a:r>
              <a:rPr b="1" i="0" lang="en-GB" sz="1800">
                <a:solidFill>
                  <a:srgbClr val="4B3241"/>
                </a:solidFill>
                <a:latin typeface="Montserrat"/>
                <a:ea typeface="Montserrat"/>
                <a:cs typeface="Montserrat"/>
                <a:sym typeface="Montserrat"/>
              </a:rPr>
              <a:t>Instagram</a:t>
            </a:r>
            <a:r>
              <a:rPr i="0" lang="en-GB" sz="1800">
                <a:solidFill>
                  <a:srgbClr val="4B3241"/>
                </a:solidFill>
                <a:latin typeface="Montserrat"/>
                <a:ea typeface="Montserrat"/>
                <a:cs typeface="Montserrat"/>
                <a:sym typeface="Montserrat"/>
              </a:rPr>
              <a:t>, </a:t>
            </a:r>
            <a:r>
              <a:rPr b="1" i="0" lang="en-GB" sz="1800">
                <a:solidFill>
                  <a:srgbClr val="4B3241"/>
                </a:solidFill>
                <a:latin typeface="Montserrat"/>
                <a:ea typeface="Montserrat"/>
                <a:cs typeface="Montserrat"/>
                <a:sym typeface="Montserrat"/>
              </a:rPr>
              <a:t>Facebook</a:t>
            </a:r>
            <a:r>
              <a:rPr i="0" lang="en-GB" sz="1800">
                <a:solidFill>
                  <a:srgbClr val="4B3241"/>
                </a:solidFill>
                <a:latin typeface="Montserrat"/>
                <a:ea typeface="Montserrat"/>
                <a:cs typeface="Montserrat"/>
                <a:sym typeface="Montserrat"/>
              </a:rPr>
              <a:t> or </a:t>
            </a:r>
            <a:r>
              <a:rPr b="1" i="0" lang="en-GB" sz="1800">
                <a:solidFill>
                  <a:srgbClr val="4B3241"/>
                </a:solidFill>
                <a:latin typeface="Montserrat"/>
                <a:ea typeface="Montserrat"/>
                <a:cs typeface="Montserrat"/>
                <a:sym typeface="Montserrat"/>
              </a:rPr>
              <a:t>Twitter</a:t>
            </a:r>
            <a:r>
              <a:rPr i="0" lang="en-GB" sz="1800">
                <a:solidFill>
                  <a:srgbClr val="4B3241"/>
                </a:solidFill>
                <a:latin typeface="Montserrat"/>
                <a:ea typeface="Montserrat"/>
                <a:cs typeface="Montserrat"/>
                <a:sym typeface="Montserrat"/>
              </a:rPr>
              <a:t> tagging </a:t>
            </a:r>
            <a:r>
              <a:rPr b="1" i="0" lang="en-GB" sz="1800">
                <a:solidFill>
                  <a:srgbClr val="4B3241"/>
                </a:solidFill>
                <a:latin typeface="Montserrat"/>
                <a:ea typeface="Montserrat"/>
                <a:cs typeface="Montserrat"/>
                <a:sym typeface="Montserrat"/>
              </a:rPr>
              <a:t>@OakNational</a:t>
            </a:r>
            <a:r>
              <a:rPr i="0" lang="en-GB" sz="1800">
                <a:solidFill>
                  <a:srgbClr val="4B3241"/>
                </a:solidFill>
                <a:latin typeface="Montserrat"/>
                <a:ea typeface="Montserrat"/>
                <a:cs typeface="Montserrat"/>
                <a:sym typeface="Montserrat"/>
              </a:rPr>
              <a:t> and </a:t>
            </a:r>
            <a:r>
              <a:rPr b="1" i="0" lang="en-GB" sz="1800">
                <a:solidFill>
                  <a:srgbClr val="4B3241"/>
                </a:solidFill>
                <a:latin typeface="Montserrat"/>
                <a:ea typeface="Montserrat"/>
                <a:cs typeface="Montserrat"/>
                <a:sym typeface="Montserrat"/>
              </a:rPr>
              <a:t>#LearnwithOak</a:t>
            </a:r>
            <a:endParaRPr b="1" i="0" sz="1800">
              <a:solidFill>
                <a:srgbClr val="4B3241"/>
              </a:solidFill>
              <a:latin typeface="Montserrat"/>
              <a:ea typeface="Montserrat"/>
              <a:cs typeface="Montserrat"/>
              <a:sym typeface="Montserrat"/>
            </a:endParaRPr>
          </a:p>
          <a:p>
            <a:pPr indent="0" lvl="0" marL="0" rtl="0" algn="l">
              <a:spcBef>
                <a:spcPts val="100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41"/>
          <p:cNvSpPr txBox="1"/>
          <p:nvPr>
            <p:ph type="title"/>
          </p:nvPr>
        </p:nvSpPr>
        <p:spPr>
          <a:xfrm>
            <a:off x="458975" y="446400"/>
            <a:ext cx="3093000" cy="5559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a:t>Walsham le Willows:</a:t>
            </a:r>
            <a:endParaRPr/>
          </a:p>
          <a:p>
            <a:pPr indent="0" lvl="0" marL="0" rtl="0" algn="l">
              <a:spcBef>
                <a:spcPts val="0"/>
              </a:spcBef>
              <a:spcAft>
                <a:spcPts val="0"/>
              </a:spcAft>
              <a:buNone/>
            </a:pPr>
            <a:r>
              <a:rPr lang="en-GB"/>
              <a:t>A Village in Crisis!</a:t>
            </a:r>
            <a:endParaRPr/>
          </a:p>
        </p:txBody>
      </p:sp>
      <p:sp>
        <p:nvSpPr>
          <p:cNvPr id="216" name="Google Shape;216;p41"/>
          <p:cNvSpPr txBox="1"/>
          <p:nvPr>
            <p:ph idx="1" type="body"/>
          </p:nvPr>
        </p:nvSpPr>
        <p:spPr>
          <a:xfrm>
            <a:off x="324225" y="4419250"/>
            <a:ext cx="3772800" cy="555900"/>
          </a:xfrm>
          <a:prstGeom prst="rect">
            <a:avLst/>
          </a:prstGeom>
        </p:spPr>
        <p:txBody>
          <a:bodyPr anchorCtr="0" anchor="t" bIns="0" lIns="0" spcFirstLastPara="1" rIns="0" wrap="square" tIns="0">
            <a:noAutofit/>
          </a:bodyPr>
          <a:lstStyle/>
          <a:p>
            <a:pPr indent="0" lvl="0" marL="0" rtl="0" algn="l">
              <a:spcBef>
                <a:spcPts val="0"/>
              </a:spcBef>
              <a:spcAft>
                <a:spcPts val="1000"/>
              </a:spcAft>
              <a:buNone/>
            </a:pPr>
            <a:r>
              <a:rPr lang="en-GB" sz="1200"/>
              <a:t>Credit: Medieval England and Wales map courtesy of timeref.com</a:t>
            </a:r>
            <a:endParaRPr sz="1200"/>
          </a:p>
        </p:txBody>
      </p:sp>
      <p:pic>
        <p:nvPicPr>
          <p:cNvPr id="217" name="Google Shape;217;p41"/>
          <p:cNvPicPr preferRelativeResize="0"/>
          <p:nvPr/>
        </p:nvPicPr>
        <p:blipFill rotWithShape="1">
          <a:blip r:embed="rId3">
            <a:alphaModFix/>
          </a:blip>
          <a:srcRect b="15728" l="48579" r="31829" t="51192"/>
          <a:stretch/>
        </p:blipFill>
        <p:spPr>
          <a:xfrm>
            <a:off x="4410000" y="344323"/>
            <a:ext cx="4410000" cy="4188502"/>
          </a:xfrm>
          <a:prstGeom prst="rect">
            <a:avLst/>
          </a:prstGeom>
          <a:noFill/>
          <a:ln>
            <a:noFill/>
          </a:ln>
        </p:spPr>
      </p:pic>
      <p:sp>
        <p:nvSpPr>
          <p:cNvPr id="218" name="Google Shape;218;p41"/>
          <p:cNvSpPr/>
          <p:nvPr/>
        </p:nvSpPr>
        <p:spPr>
          <a:xfrm>
            <a:off x="7295225" y="1438150"/>
            <a:ext cx="412800" cy="339000"/>
          </a:xfrm>
          <a:prstGeom prst="star5">
            <a:avLst>
              <a:gd fmla="val 19098" name="adj"/>
              <a:gd fmla="val 105146" name="hf"/>
              <a:gd fmla="val 110557" name="vf"/>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41"/>
          <p:cNvSpPr txBox="1"/>
          <p:nvPr/>
        </p:nvSpPr>
        <p:spPr>
          <a:xfrm>
            <a:off x="6645375" y="1002300"/>
            <a:ext cx="1370700" cy="5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00"/>
                </a:solidFill>
                <a:latin typeface="Montserrat"/>
                <a:ea typeface="Montserrat"/>
                <a:cs typeface="Montserrat"/>
                <a:sym typeface="Montserrat"/>
              </a:rPr>
              <a:t>Walsham le Willows</a:t>
            </a:r>
            <a:endParaRPr>
              <a:solidFill>
                <a:srgbClr val="FFFF00"/>
              </a:solidFill>
              <a:latin typeface="Montserrat"/>
              <a:ea typeface="Montserrat"/>
              <a:cs typeface="Montserrat"/>
              <a:sym typeface="Montserrat"/>
            </a:endParaRPr>
          </a:p>
        </p:txBody>
      </p:sp>
      <p:sp>
        <p:nvSpPr>
          <p:cNvPr id="220" name="Google Shape;220;p41"/>
          <p:cNvSpPr txBox="1"/>
          <p:nvPr/>
        </p:nvSpPr>
        <p:spPr>
          <a:xfrm>
            <a:off x="502175" y="1207350"/>
            <a:ext cx="3006600" cy="272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b="1" lang="en-GB" sz="1600">
                <a:latin typeface="Montserrat"/>
                <a:ea typeface="Montserrat"/>
                <a:cs typeface="Montserrat"/>
                <a:sym typeface="Montserrat"/>
              </a:rPr>
              <a:t>No scientific knowledge</a:t>
            </a:r>
            <a:r>
              <a:rPr lang="en-GB" sz="1600">
                <a:latin typeface="Montserrat"/>
                <a:ea typeface="Montserrat"/>
                <a:cs typeface="Montserrat"/>
                <a:sym typeface="Montserrat"/>
              </a:rPr>
              <a:t> of how diseases spread.</a:t>
            </a:r>
            <a:endParaRPr sz="1600">
              <a:latin typeface="Montserrat"/>
              <a:ea typeface="Montserrat"/>
              <a:cs typeface="Montserrat"/>
              <a:sym typeface="Montserrat"/>
            </a:endParaRPr>
          </a:p>
          <a:p>
            <a:pPr indent="0" lvl="0" marL="0" rtl="0" algn="l">
              <a:spcBef>
                <a:spcPts val="0"/>
              </a:spcBef>
              <a:spcAft>
                <a:spcPts val="0"/>
              </a:spcAft>
              <a:buNone/>
            </a:pPr>
            <a:r>
              <a:t/>
            </a:r>
            <a:endParaRPr sz="1600">
              <a:latin typeface="Montserrat"/>
              <a:ea typeface="Montserrat"/>
              <a:cs typeface="Montserrat"/>
              <a:sym typeface="Montserrat"/>
            </a:endParaRPr>
          </a:p>
          <a:p>
            <a:pPr indent="0" lvl="0" marL="0" rtl="0" algn="l">
              <a:spcBef>
                <a:spcPts val="0"/>
              </a:spcBef>
              <a:spcAft>
                <a:spcPts val="0"/>
              </a:spcAft>
              <a:buNone/>
            </a:pPr>
            <a:r>
              <a:rPr lang="en-GB" sz="1600">
                <a:latin typeface="Montserrat"/>
                <a:ea typeface="Montserrat"/>
                <a:cs typeface="Montserrat"/>
                <a:sym typeface="Montserrat"/>
              </a:rPr>
              <a:t>Only a fifth of people that developed buboes survived.</a:t>
            </a:r>
            <a:endParaRPr sz="1600">
              <a:latin typeface="Montserrat"/>
              <a:ea typeface="Montserrat"/>
              <a:cs typeface="Montserrat"/>
              <a:sym typeface="Montserrat"/>
            </a:endParaRPr>
          </a:p>
          <a:p>
            <a:pPr indent="0" lvl="0" marL="0" rtl="0" algn="l">
              <a:spcBef>
                <a:spcPts val="0"/>
              </a:spcBef>
              <a:spcAft>
                <a:spcPts val="0"/>
              </a:spcAft>
              <a:buNone/>
            </a:pPr>
            <a:r>
              <a:t/>
            </a:r>
            <a:endParaRPr sz="1600">
              <a:latin typeface="Montserrat"/>
              <a:ea typeface="Montserrat"/>
              <a:cs typeface="Montserrat"/>
              <a:sym typeface="Montserrat"/>
            </a:endParaRPr>
          </a:p>
          <a:p>
            <a:pPr indent="0" lvl="0" marL="0" rtl="0" algn="l">
              <a:spcBef>
                <a:spcPts val="0"/>
              </a:spcBef>
              <a:spcAft>
                <a:spcPts val="0"/>
              </a:spcAft>
              <a:buNone/>
            </a:pPr>
            <a:r>
              <a:rPr lang="en-GB" sz="1600">
                <a:latin typeface="Montserrat"/>
                <a:ea typeface="Montserrat"/>
                <a:cs typeface="Montserrat"/>
                <a:sym typeface="Montserrat"/>
              </a:rPr>
              <a:t>People turned to the </a:t>
            </a:r>
            <a:r>
              <a:rPr b="1" lang="en-GB" sz="1600">
                <a:latin typeface="Montserrat"/>
                <a:ea typeface="Montserrat"/>
                <a:cs typeface="Montserrat"/>
                <a:sym typeface="Montserrat"/>
              </a:rPr>
              <a:t>church </a:t>
            </a:r>
            <a:r>
              <a:rPr lang="en-GB" sz="1600">
                <a:latin typeface="Montserrat"/>
                <a:ea typeface="Montserrat"/>
                <a:cs typeface="Montserrat"/>
                <a:sym typeface="Montserrat"/>
              </a:rPr>
              <a:t>for guidance.</a:t>
            </a:r>
            <a:endParaRPr>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0">
                                            <p:txEl>
                                              <p:pRg end="0" st="0"/>
                                            </p:txEl>
                                          </p:spTgt>
                                        </p:tgtEl>
                                        <p:attrNameLst>
                                          <p:attrName>style.visibility</p:attrName>
                                        </p:attrNameLst>
                                      </p:cBhvr>
                                      <p:to>
                                        <p:strVal val="visible"/>
                                      </p:to>
                                    </p:set>
                                    <p:animEffect filter="fade" transition="in">
                                      <p:cBhvr>
                                        <p:cTn dur="1000"/>
                                        <p:tgtEl>
                                          <p:spTgt spid="22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0">
                                            <p:txEl>
                                              <p:pRg end="1" st="1"/>
                                            </p:txEl>
                                          </p:spTgt>
                                        </p:tgtEl>
                                        <p:attrNameLst>
                                          <p:attrName>style.visibility</p:attrName>
                                        </p:attrNameLst>
                                      </p:cBhvr>
                                      <p:to>
                                        <p:strVal val="visible"/>
                                      </p:to>
                                    </p:set>
                                    <p:animEffect filter="fade" transition="in">
                                      <p:cBhvr>
                                        <p:cTn dur="1000"/>
                                        <p:tgtEl>
                                          <p:spTgt spid="22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0">
                                            <p:txEl>
                                              <p:pRg end="2" st="2"/>
                                            </p:txEl>
                                          </p:spTgt>
                                        </p:tgtEl>
                                        <p:attrNameLst>
                                          <p:attrName>style.visibility</p:attrName>
                                        </p:attrNameLst>
                                      </p:cBhvr>
                                      <p:to>
                                        <p:strVal val="visible"/>
                                      </p:to>
                                    </p:set>
                                    <p:animEffect filter="fade" transition="in">
                                      <p:cBhvr>
                                        <p:cTn dur="1000"/>
                                        <p:tgtEl>
                                          <p:spTgt spid="22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0">
                                            <p:txEl>
                                              <p:pRg end="3" st="3"/>
                                            </p:txEl>
                                          </p:spTgt>
                                        </p:tgtEl>
                                        <p:attrNameLst>
                                          <p:attrName>style.visibility</p:attrName>
                                        </p:attrNameLst>
                                      </p:cBhvr>
                                      <p:to>
                                        <p:strVal val="visible"/>
                                      </p:to>
                                    </p:set>
                                    <p:animEffect filter="fade" transition="in">
                                      <p:cBhvr>
                                        <p:cTn dur="1000"/>
                                        <p:tgtEl>
                                          <p:spTgt spid="22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0">
                                            <p:txEl>
                                              <p:pRg end="4" st="4"/>
                                            </p:txEl>
                                          </p:spTgt>
                                        </p:tgtEl>
                                        <p:attrNameLst>
                                          <p:attrName>style.visibility</p:attrName>
                                        </p:attrNameLst>
                                      </p:cBhvr>
                                      <p:to>
                                        <p:strVal val="visible"/>
                                      </p:to>
                                    </p:set>
                                    <p:animEffect filter="fade" transition="in">
                                      <p:cBhvr>
                                        <p:cTn dur="1000"/>
                                        <p:tgtEl>
                                          <p:spTgt spid="220">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0">
                                            <p:txEl>
                                              <p:pRg end="5" st="5"/>
                                            </p:txEl>
                                          </p:spTgt>
                                        </p:tgtEl>
                                        <p:attrNameLst>
                                          <p:attrName>style.visibility</p:attrName>
                                        </p:attrNameLst>
                                      </p:cBhvr>
                                      <p:to>
                                        <p:strVal val="visible"/>
                                      </p:to>
                                    </p:set>
                                    <p:animEffect filter="fade" transition="in">
                                      <p:cBhvr>
                                        <p:cTn dur="1000"/>
                                        <p:tgtEl>
                                          <p:spTgt spid="220">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42"/>
          <p:cNvSpPr txBox="1"/>
          <p:nvPr>
            <p:ph type="title"/>
          </p:nvPr>
        </p:nvSpPr>
        <p:spPr>
          <a:xfrm>
            <a:off x="387875" y="161125"/>
            <a:ext cx="7998000" cy="11745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sz="2800"/>
              <a:t>How did the villagers of Walsham feel about the Black Death in 1348?</a:t>
            </a:r>
            <a:endParaRPr sz="2800"/>
          </a:p>
        </p:txBody>
      </p:sp>
      <p:sp>
        <p:nvSpPr>
          <p:cNvPr id="226" name="Google Shape;226;p42"/>
          <p:cNvSpPr txBox="1"/>
          <p:nvPr>
            <p:ph idx="2" type="body"/>
          </p:nvPr>
        </p:nvSpPr>
        <p:spPr>
          <a:xfrm>
            <a:off x="280025" y="1867175"/>
            <a:ext cx="3648000" cy="630900"/>
          </a:xfrm>
          <a:prstGeom prst="rect">
            <a:avLst/>
          </a:prstGeom>
        </p:spPr>
        <p:txBody>
          <a:bodyPr anchorCtr="0" anchor="t" bIns="0" lIns="0" spcFirstLastPara="1" rIns="0" wrap="square" tIns="0">
            <a:noAutofit/>
          </a:bodyPr>
          <a:lstStyle/>
          <a:p>
            <a:pPr indent="0" lvl="0" marL="0" rtl="0" algn="l">
              <a:spcBef>
                <a:spcPts val="0"/>
              </a:spcBef>
              <a:spcAft>
                <a:spcPts val="1000"/>
              </a:spcAft>
              <a:buNone/>
            </a:pPr>
            <a:r>
              <a:rPr b="1" lang="en-GB"/>
              <a:t>Calm </a:t>
            </a:r>
            <a:r>
              <a:rPr lang="en-GB"/>
              <a:t>-  People knew how to stop the Black Death from spreading.</a:t>
            </a:r>
            <a:endParaRPr/>
          </a:p>
        </p:txBody>
      </p:sp>
      <p:sp>
        <p:nvSpPr>
          <p:cNvPr id="227" name="Google Shape;227;p42"/>
          <p:cNvSpPr txBox="1"/>
          <p:nvPr>
            <p:ph idx="12" type="sldNum"/>
          </p:nvPr>
        </p:nvSpPr>
        <p:spPr>
          <a:xfrm>
            <a:off x="917941" y="9586650"/>
            <a:ext cx="1440000" cy="360000"/>
          </a:xfrm>
          <a:prstGeom prst="rect">
            <a:avLst/>
          </a:prstGeom>
        </p:spPr>
        <p:txBody>
          <a:bodyPr anchorCtr="0" anchor="t" bIns="0" lIns="0" spcFirstLastPara="1" rIns="0" wrap="square" tIns="0">
            <a:noAutofit/>
          </a:bodyPr>
          <a:lstStyle/>
          <a:p>
            <a:pPr indent="0" lvl="0" marL="0" rtl="0" algn="l">
              <a:spcBef>
                <a:spcPts val="0"/>
              </a:spcBef>
              <a:spcAft>
                <a:spcPts val="0"/>
              </a:spcAft>
              <a:buNone/>
            </a:pPr>
            <a:fld id="{00000000-1234-1234-1234-123412341234}" type="slidenum">
              <a:rPr lang="en-GB"/>
              <a:t>‹#›</a:t>
            </a:fld>
            <a:endParaRPr/>
          </a:p>
        </p:txBody>
      </p:sp>
      <p:sp>
        <p:nvSpPr>
          <p:cNvPr id="228" name="Google Shape;228;p42"/>
          <p:cNvSpPr txBox="1"/>
          <p:nvPr>
            <p:ph idx="1" type="subTitle"/>
          </p:nvPr>
        </p:nvSpPr>
        <p:spPr>
          <a:xfrm>
            <a:off x="458975" y="1285750"/>
            <a:ext cx="3128400" cy="453300"/>
          </a:xfrm>
          <a:prstGeom prst="rect">
            <a:avLst/>
          </a:prstGeom>
        </p:spPr>
        <p:txBody>
          <a:bodyPr anchorCtr="0" anchor="t" bIns="91425" lIns="91425" spcFirstLastPara="1" rIns="91425" wrap="square" tIns="90000">
            <a:noAutofit/>
          </a:bodyPr>
          <a:lstStyle/>
          <a:p>
            <a:pPr indent="0" lvl="0" marL="0" rtl="0" algn="l">
              <a:spcBef>
                <a:spcPts val="0"/>
              </a:spcBef>
              <a:spcAft>
                <a:spcPts val="0"/>
              </a:spcAft>
              <a:buNone/>
            </a:pPr>
            <a:r>
              <a:rPr lang="en-GB">
                <a:solidFill>
                  <a:srgbClr val="5B0F00"/>
                </a:solidFill>
              </a:rPr>
              <a:t>Option 1</a:t>
            </a:r>
            <a:endParaRPr>
              <a:solidFill>
                <a:srgbClr val="5B0F00"/>
              </a:solidFill>
            </a:endParaRPr>
          </a:p>
        </p:txBody>
      </p:sp>
      <p:sp>
        <p:nvSpPr>
          <p:cNvPr id="229" name="Google Shape;229;p42"/>
          <p:cNvSpPr txBox="1"/>
          <p:nvPr>
            <p:ph idx="3" type="subTitle"/>
          </p:nvPr>
        </p:nvSpPr>
        <p:spPr>
          <a:xfrm>
            <a:off x="4734000" y="1285750"/>
            <a:ext cx="3128400" cy="453300"/>
          </a:xfrm>
          <a:prstGeom prst="rect">
            <a:avLst/>
          </a:prstGeom>
        </p:spPr>
        <p:txBody>
          <a:bodyPr anchorCtr="0" anchor="t" bIns="91425" lIns="91425" spcFirstLastPara="1" rIns="91425" wrap="square" tIns="90000">
            <a:noAutofit/>
          </a:bodyPr>
          <a:lstStyle/>
          <a:p>
            <a:pPr indent="0" lvl="0" marL="0" rtl="0" algn="l">
              <a:spcBef>
                <a:spcPts val="0"/>
              </a:spcBef>
              <a:spcAft>
                <a:spcPts val="0"/>
              </a:spcAft>
              <a:buNone/>
            </a:pPr>
            <a:r>
              <a:rPr lang="en-GB">
                <a:solidFill>
                  <a:srgbClr val="5B0F00"/>
                </a:solidFill>
              </a:rPr>
              <a:t>Option 2</a:t>
            </a:r>
            <a:endParaRPr>
              <a:solidFill>
                <a:srgbClr val="5B0F00"/>
              </a:solidFill>
            </a:endParaRPr>
          </a:p>
        </p:txBody>
      </p:sp>
      <p:sp>
        <p:nvSpPr>
          <p:cNvPr id="230" name="Google Shape;230;p42"/>
          <p:cNvSpPr txBox="1"/>
          <p:nvPr>
            <p:ph idx="4" type="body"/>
          </p:nvPr>
        </p:nvSpPr>
        <p:spPr>
          <a:xfrm>
            <a:off x="4572125" y="1867175"/>
            <a:ext cx="3951000" cy="630900"/>
          </a:xfrm>
          <a:prstGeom prst="rect">
            <a:avLst/>
          </a:prstGeom>
        </p:spPr>
        <p:txBody>
          <a:bodyPr anchorCtr="0" anchor="t" bIns="0" lIns="0" spcFirstLastPara="1" rIns="0" wrap="square" tIns="0">
            <a:noAutofit/>
          </a:bodyPr>
          <a:lstStyle/>
          <a:p>
            <a:pPr indent="0" lvl="0" marL="0" rtl="0" algn="l">
              <a:spcBef>
                <a:spcPts val="0"/>
              </a:spcBef>
              <a:spcAft>
                <a:spcPts val="1000"/>
              </a:spcAft>
              <a:buNone/>
            </a:pPr>
            <a:r>
              <a:rPr b="1" lang="en-GB"/>
              <a:t>Worried </a:t>
            </a:r>
            <a:r>
              <a:rPr lang="en-GB"/>
              <a:t>-</a:t>
            </a:r>
            <a:r>
              <a:rPr lang="en-GB"/>
              <a:t> People had little knowledge of how to treat the Black Death. </a:t>
            </a:r>
            <a:endParaRPr/>
          </a:p>
        </p:txBody>
      </p:sp>
      <p:sp>
        <p:nvSpPr>
          <p:cNvPr id="231" name="Google Shape;231;p42"/>
          <p:cNvSpPr txBox="1"/>
          <p:nvPr>
            <p:ph idx="5" type="subTitle"/>
          </p:nvPr>
        </p:nvSpPr>
        <p:spPr>
          <a:xfrm>
            <a:off x="458975" y="2876175"/>
            <a:ext cx="3128400" cy="453300"/>
          </a:xfrm>
          <a:prstGeom prst="rect">
            <a:avLst/>
          </a:prstGeom>
        </p:spPr>
        <p:txBody>
          <a:bodyPr anchorCtr="0" anchor="t" bIns="91425" lIns="91425" spcFirstLastPara="1" rIns="91425" wrap="square" tIns="90000">
            <a:noAutofit/>
          </a:bodyPr>
          <a:lstStyle/>
          <a:p>
            <a:pPr indent="0" lvl="0" marL="0" rtl="0" algn="l">
              <a:spcBef>
                <a:spcPts val="0"/>
              </a:spcBef>
              <a:spcAft>
                <a:spcPts val="0"/>
              </a:spcAft>
              <a:buNone/>
            </a:pPr>
            <a:r>
              <a:rPr lang="en-GB">
                <a:solidFill>
                  <a:srgbClr val="5B0F00"/>
                </a:solidFill>
              </a:rPr>
              <a:t>Option 3</a:t>
            </a:r>
            <a:endParaRPr>
              <a:solidFill>
                <a:srgbClr val="5B0F00"/>
              </a:solidFill>
            </a:endParaRPr>
          </a:p>
        </p:txBody>
      </p:sp>
      <p:sp>
        <p:nvSpPr>
          <p:cNvPr id="232" name="Google Shape;232;p42"/>
          <p:cNvSpPr txBox="1"/>
          <p:nvPr>
            <p:ph idx="6" type="body"/>
          </p:nvPr>
        </p:nvSpPr>
        <p:spPr>
          <a:xfrm>
            <a:off x="280025" y="3508100"/>
            <a:ext cx="4292100" cy="630900"/>
          </a:xfrm>
          <a:prstGeom prst="rect">
            <a:avLst/>
          </a:prstGeom>
        </p:spPr>
        <p:txBody>
          <a:bodyPr anchorCtr="0" anchor="t" bIns="0" lIns="0" spcFirstLastPara="1" rIns="0" wrap="square" tIns="0">
            <a:noAutofit/>
          </a:bodyPr>
          <a:lstStyle/>
          <a:p>
            <a:pPr indent="0" lvl="0" marL="0" rtl="0" algn="l">
              <a:spcBef>
                <a:spcPts val="0"/>
              </a:spcBef>
              <a:spcAft>
                <a:spcPts val="1000"/>
              </a:spcAft>
              <a:buNone/>
            </a:pPr>
            <a:r>
              <a:rPr b="1" lang="en-GB"/>
              <a:t>W</a:t>
            </a:r>
            <a:r>
              <a:rPr b="1" lang="en-GB"/>
              <a:t>orried and confident </a:t>
            </a:r>
            <a:r>
              <a:rPr lang="en-GB"/>
              <a:t>-</a:t>
            </a:r>
            <a:r>
              <a:rPr lang="en-GB"/>
              <a:t> Some people were sure that England would stay safe whilst others worried about death rates.</a:t>
            </a:r>
            <a:endParaRPr/>
          </a:p>
        </p:txBody>
      </p:sp>
      <p:sp>
        <p:nvSpPr>
          <p:cNvPr id="233" name="Google Shape;233;p42"/>
          <p:cNvSpPr txBox="1"/>
          <p:nvPr>
            <p:ph idx="7" type="subTitle"/>
          </p:nvPr>
        </p:nvSpPr>
        <p:spPr>
          <a:xfrm>
            <a:off x="4734000" y="2876175"/>
            <a:ext cx="3128400" cy="453300"/>
          </a:xfrm>
          <a:prstGeom prst="rect">
            <a:avLst/>
          </a:prstGeom>
        </p:spPr>
        <p:txBody>
          <a:bodyPr anchorCtr="0" anchor="t" bIns="91425" lIns="91425" spcFirstLastPara="1" rIns="91425" wrap="square" tIns="90000">
            <a:noAutofit/>
          </a:bodyPr>
          <a:lstStyle/>
          <a:p>
            <a:pPr indent="0" lvl="0" marL="0" rtl="0" algn="l">
              <a:spcBef>
                <a:spcPts val="0"/>
              </a:spcBef>
              <a:spcAft>
                <a:spcPts val="0"/>
              </a:spcAft>
              <a:buNone/>
            </a:pPr>
            <a:r>
              <a:rPr lang="en-GB">
                <a:solidFill>
                  <a:srgbClr val="5B0F00"/>
                </a:solidFill>
              </a:rPr>
              <a:t>Option 4</a:t>
            </a:r>
            <a:endParaRPr>
              <a:solidFill>
                <a:srgbClr val="5B0F00"/>
              </a:solidFill>
            </a:endParaRPr>
          </a:p>
        </p:txBody>
      </p:sp>
      <p:sp>
        <p:nvSpPr>
          <p:cNvPr id="234" name="Google Shape;234;p42"/>
          <p:cNvSpPr txBox="1"/>
          <p:nvPr>
            <p:ph idx="8" type="body"/>
          </p:nvPr>
        </p:nvSpPr>
        <p:spPr>
          <a:xfrm>
            <a:off x="4734000" y="3508100"/>
            <a:ext cx="3951000" cy="630900"/>
          </a:xfrm>
          <a:prstGeom prst="rect">
            <a:avLst/>
          </a:prstGeom>
        </p:spPr>
        <p:txBody>
          <a:bodyPr anchorCtr="0" anchor="t" bIns="0" lIns="0" spcFirstLastPara="1" rIns="0" wrap="square" tIns="0">
            <a:noAutofit/>
          </a:bodyPr>
          <a:lstStyle/>
          <a:p>
            <a:pPr indent="0" lvl="0" marL="0" rtl="0" algn="l">
              <a:spcBef>
                <a:spcPts val="0"/>
              </a:spcBef>
              <a:spcAft>
                <a:spcPts val="1000"/>
              </a:spcAft>
              <a:buNone/>
            </a:pPr>
            <a:r>
              <a:rPr b="1" lang="en-GB"/>
              <a:t>Very panicked - </a:t>
            </a:r>
            <a:r>
              <a:rPr lang="en-GB"/>
              <a:t>People </a:t>
            </a:r>
            <a:r>
              <a:rPr lang="en-GB"/>
              <a:t>immediately started trying to run away from Walsham and escape the Black Death. </a:t>
            </a:r>
            <a:endParaRPr/>
          </a:p>
        </p:txBody>
      </p:sp>
      <p:grpSp>
        <p:nvGrpSpPr>
          <p:cNvPr id="235" name="Google Shape;235;p42"/>
          <p:cNvGrpSpPr/>
          <p:nvPr/>
        </p:nvGrpSpPr>
        <p:grpSpPr>
          <a:xfrm>
            <a:off x="8505588" y="90050"/>
            <a:ext cx="483300" cy="557550"/>
            <a:chOff x="16630175" y="332500"/>
            <a:chExt cx="966600" cy="1115100"/>
          </a:xfrm>
        </p:grpSpPr>
        <p:sp>
          <p:nvSpPr>
            <p:cNvPr id="236" name="Google Shape;236;p42"/>
            <p:cNvSpPr/>
            <p:nvPr/>
          </p:nvSpPr>
          <p:spPr>
            <a:xfrm>
              <a:off x="16630175" y="332500"/>
              <a:ext cx="966600" cy="1115100"/>
            </a:xfrm>
            <a:prstGeom prst="rect">
              <a:avLst/>
            </a:prstGeom>
            <a:solidFill>
              <a:schemeClr val="accent1"/>
            </a:solidFill>
            <a:ln cap="flat" cmpd="sng" w="9525">
              <a:solidFill>
                <a:srgbClr val="434343"/>
              </a:solidFill>
              <a:prstDash val="solid"/>
              <a:round/>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pic>
          <p:nvPicPr>
            <p:cNvPr descr="A picture containing table&#10;&#10;Description automatically generated" id="237" name="Google Shape;237;p42"/>
            <p:cNvPicPr preferRelativeResize="0"/>
            <p:nvPr/>
          </p:nvPicPr>
          <p:blipFill rotWithShape="1">
            <a:blip r:embed="rId3">
              <a:alphaModFix/>
            </a:blip>
            <a:srcRect b="28861" l="0" r="0" t="0"/>
            <a:stretch/>
          </p:blipFill>
          <p:spPr>
            <a:xfrm>
              <a:off x="16755038" y="438975"/>
              <a:ext cx="716875" cy="902151"/>
            </a:xfrm>
            <a:prstGeom prst="rect">
              <a:avLst/>
            </a:prstGeom>
            <a:noFill/>
            <a:ln>
              <a:noFill/>
            </a:ln>
          </p:spPr>
        </p:pic>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43"/>
          <p:cNvSpPr txBox="1"/>
          <p:nvPr>
            <p:ph type="title"/>
          </p:nvPr>
        </p:nvSpPr>
        <p:spPr>
          <a:xfrm>
            <a:off x="458975" y="323700"/>
            <a:ext cx="6556200" cy="45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a:solidFill>
                  <a:schemeClr val="dk2"/>
                </a:solidFill>
              </a:rPr>
              <a:t>Walsham’s Plan to prevent the Black Death:</a:t>
            </a:r>
            <a:endParaRPr>
              <a:solidFill>
                <a:schemeClr val="dk2"/>
              </a:solidFill>
            </a:endParaRPr>
          </a:p>
        </p:txBody>
      </p:sp>
      <p:pic>
        <p:nvPicPr>
          <p:cNvPr id="243" name="Google Shape;243;p43"/>
          <p:cNvPicPr preferRelativeResize="0"/>
          <p:nvPr/>
        </p:nvPicPr>
        <p:blipFill>
          <a:blip r:embed="rId3">
            <a:alphaModFix/>
          </a:blip>
          <a:stretch>
            <a:fillRect/>
          </a:stretch>
        </p:blipFill>
        <p:spPr>
          <a:xfrm>
            <a:off x="340688" y="984788"/>
            <a:ext cx="3150226" cy="3150226"/>
          </a:xfrm>
          <a:prstGeom prst="rect">
            <a:avLst/>
          </a:prstGeom>
          <a:noFill/>
          <a:ln>
            <a:noFill/>
          </a:ln>
        </p:spPr>
      </p:pic>
      <p:sp>
        <p:nvSpPr>
          <p:cNvPr id="244" name="Google Shape;244;p43"/>
          <p:cNvSpPr txBox="1"/>
          <p:nvPr/>
        </p:nvSpPr>
        <p:spPr>
          <a:xfrm>
            <a:off x="631000" y="4341325"/>
            <a:ext cx="2697000" cy="53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100">
                <a:latin typeface="Montserrat"/>
                <a:ea typeface="Montserrat"/>
                <a:cs typeface="Montserrat"/>
                <a:sym typeface="Montserrat"/>
              </a:rPr>
              <a:t>Credit: Medieval Priest, Friar or Monk courtesy of WikiCommons Media</a:t>
            </a:r>
            <a:endParaRPr sz="1100">
              <a:latin typeface="Montserrat"/>
              <a:ea typeface="Montserrat"/>
              <a:cs typeface="Montserrat"/>
              <a:sym typeface="Montserrat"/>
            </a:endParaRPr>
          </a:p>
        </p:txBody>
      </p:sp>
      <p:sp>
        <p:nvSpPr>
          <p:cNvPr id="245" name="Google Shape;245;p43"/>
          <p:cNvSpPr txBox="1"/>
          <p:nvPr/>
        </p:nvSpPr>
        <p:spPr>
          <a:xfrm>
            <a:off x="3923400" y="994750"/>
            <a:ext cx="4761600" cy="304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700">
                <a:latin typeface="Montserrat"/>
                <a:ea typeface="Montserrat"/>
                <a:cs typeface="Montserrat"/>
                <a:sym typeface="Montserrat"/>
              </a:rPr>
              <a:t>The Church taught that the Black Death was sent as a </a:t>
            </a:r>
            <a:r>
              <a:rPr b="1" lang="en-GB" sz="1700">
                <a:latin typeface="Montserrat"/>
                <a:ea typeface="Montserrat"/>
                <a:cs typeface="Montserrat"/>
                <a:sym typeface="Montserrat"/>
              </a:rPr>
              <a:t>punishment from God.</a:t>
            </a:r>
            <a:endParaRPr b="1" sz="1700">
              <a:latin typeface="Montserrat"/>
              <a:ea typeface="Montserrat"/>
              <a:cs typeface="Montserrat"/>
              <a:sym typeface="Montserrat"/>
            </a:endParaRPr>
          </a:p>
          <a:p>
            <a:pPr indent="0" lvl="0" marL="0" rtl="0" algn="l">
              <a:spcBef>
                <a:spcPts val="0"/>
              </a:spcBef>
              <a:spcAft>
                <a:spcPts val="0"/>
              </a:spcAft>
              <a:buNone/>
            </a:pPr>
            <a:r>
              <a:t/>
            </a:r>
            <a:endParaRPr sz="1700">
              <a:latin typeface="Montserrat"/>
              <a:ea typeface="Montserrat"/>
              <a:cs typeface="Montserrat"/>
              <a:sym typeface="Montserrat"/>
            </a:endParaRPr>
          </a:p>
          <a:p>
            <a:pPr indent="0" lvl="0" marL="0" rtl="0" algn="l">
              <a:spcBef>
                <a:spcPts val="0"/>
              </a:spcBef>
              <a:spcAft>
                <a:spcPts val="0"/>
              </a:spcAft>
              <a:buNone/>
            </a:pPr>
            <a:r>
              <a:t/>
            </a:r>
            <a:endParaRPr sz="1700">
              <a:latin typeface="Montserrat"/>
              <a:ea typeface="Montserrat"/>
              <a:cs typeface="Montserrat"/>
              <a:sym typeface="Montserrat"/>
            </a:endParaRPr>
          </a:p>
          <a:p>
            <a:pPr indent="0" lvl="0" marL="0" rtl="0" algn="l">
              <a:spcBef>
                <a:spcPts val="0"/>
              </a:spcBef>
              <a:spcAft>
                <a:spcPts val="0"/>
              </a:spcAft>
              <a:buNone/>
            </a:pPr>
            <a:r>
              <a:rPr lang="en-GB" sz="1700">
                <a:latin typeface="Montserrat"/>
                <a:ea typeface="Montserrat"/>
                <a:cs typeface="Montserrat"/>
                <a:sym typeface="Montserrat"/>
              </a:rPr>
              <a:t>People must </a:t>
            </a:r>
            <a:r>
              <a:rPr b="1" lang="en-GB" sz="1700">
                <a:latin typeface="Montserrat"/>
                <a:ea typeface="Montserrat"/>
                <a:cs typeface="Montserrat"/>
                <a:sym typeface="Montserrat"/>
              </a:rPr>
              <a:t>confess all sins </a:t>
            </a:r>
            <a:r>
              <a:rPr lang="en-GB" sz="1700">
                <a:latin typeface="Montserrat"/>
                <a:ea typeface="Montserrat"/>
                <a:cs typeface="Montserrat"/>
                <a:sym typeface="Montserrat"/>
              </a:rPr>
              <a:t>and ask for </a:t>
            </a:r>
            <a:r>
              <a:rPr b="1" lang="en-GB" sz="1700">
                <a:latin typeface="Montserrat"/>
                <a:ea typeface="Montserrat"/>
                <a:cs typeface="Montserrat"/>
                <a:sym typeface="Montserrat"/>
              </a:rPr>
              <a:t>God’s forgiveness </a:t>
            </a:r>
            <a:r>
              <a:rPr lang="en-GB" sz="1700">
                <a:latin typeface="Montserrat"/>
                <a:ea typeface="Montserrat"/>
                <a:cs typeface="Montserrat"/>
                <a:sym typeface="Montserrat"/>
              </a:rPr>
              <a:t>so that they could be spared.</a:t>
            </a:r>
            <a:endParaRPr sz="1700">
              <a:latin typeface="Montserrat"/>
              <a:ea typeface="Montserrat"/>
              <a:cs typeface="Montserrat"/>
              <a:sym typeface="Montserrat"/>
            </a:endParaRPr>
          </a:p>
          <a:p>
            <a:pPr indent="0" lvl="0" marL="0" rtl="0" algn="l">
              <a:spcBef>
                <a:spcPts val="0"/>
              </a:spcBef>
              <a:spcAft>
                <a:spcPts val="0"/>
              </a:spcAft>
              <a:buNone/>
            </a:pPr>
            <a:r>
              <a:t/>
            </a:r>
            <a:endParaRPr sz="1700">
              <a:latin typeface="Montserrat"/>
              <a:ea typeface="Montserrat"/>
              <a:cs typeface="Montserrat"/>
              <a:sym typeface="Montserrat"/>
            </a:endParaRPr>
          </a:p>
          <a:p>
            <a:pPr indent="0" lvl="0" marL="0" rtl="0" algn="l">
              <a:spcBef>
                <a:spcPts val="0"/>
              </a:spcBef>
              <a:spcAft>
                <a:spcPts val="0"/>
              </a:spcAft>
              <a:buNone/>
            </a:pPr>
            <a:r>
              <a:t/>
            </a:r>
            <a:endParaRPr sz="1700">
              <a:latin typeface="Montserrat"/>
              <a:ea typeface="Montserrat"/>
              <a:cs typeface="Montserrat"/>
              <a:sym typeface="Montserrat"/>
            </a:endParaRPr>
          </a:p>
          <a:p>
            <a:pPr indent="0" lvl="0" marL="0" rtl="0" algn="l">
              <a:spcBef>
                <a:spcPts val="0"/>
              </a:spcBef>
              <a:spcAft>
                <a:spcPts val="0"/>
              </a:spcAft>
              <a:buNone/>
            </a:pPr>
            <a:r>
              <a:rPr lang="en-GB" sz="1700">
                <a:latin typeface="Montserrat"/>
                <a:ea typeface="Montserrat"/>
                <a:cs typeface="Montserrat"/>
                <a:sym typeface="Montserrat"/>
              </a:rPr>
              <a:t>Prayer time, visits and donations to the church all increased.</a:t>
            </a:r>
            <a:endParaRPr sz="1700">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
                                            <p:txEl>
                                              <p:pRg end="0" st="0"/>
                                            </p:txEl>
                                          </p:spTgt>
                                        </p:tgtEl>
                                        <p:attrNameLst>
                                          <p:attrName>style.visibility</p:attrName>
                                        </p:attrNameLst>
                                      </p:cBhvr>
                                      <p:to>
                                        <p:strVal val="visible"/>
                                      </p:to>
                                    </p:set>
                                    <p:animEffect filter="fade" transition="in">
                                      <p:cBhvr>
                                        <p:cTn dur="1000"/>
                                        <p:tgtEl>
                                          <p:spTgt spid="24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
                                            <p:txEl>
                                              <p:pRg end="1" st="1"/>
                                            </p:txEl>
                                          </p:spTgt>
                                        </p:tgtEl>
                                        <p:attrNameLst>
                                          <p:attrName>style.visibility</p:attrName>
                                        </p:attrNameLst>
                                      </p:cBhvr>
                                      <p:to>
                                        <p:strVal val="visible"/>
                                      </p:to>
                                    </p:set>
                                    <p:animEffect filter="fade" transition="in">
                                      <p:cBhvr>
                                        <p:cTn dur="1000"/>
                                        <p:tgtEl>
                                          <p:spTgt spid="24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
                                            <p:txEl>
                                              <p:pRg end="2" st="2"/>
                                            </p:txEl>
                                          </p:spTgt>
                                        </p:tgtEl>
                                        <p:attrNameLst>
                                          <p:attrName>style.visibility</p:attrName>
                                        </p:attrNameLst>
                                      </p:cBhvr>
                                      <p:to>
                                        <p:strVal val="visible"/>
                                      </p:to>
                                    </p:set>
                                    <p:animEffect filter="fade" transition="in">
                                      <p:cBhvr>
                                        <p:cTn dur="1000"/>
                                        <p:tgtEl>
                                          <p:spTgt spid="24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
                                            <p:txEl>
                                              <p:pRg end="3" st="3"/>
                                            </p:txEl>
                                          </p:spTgt>
                                        </p:tgtEl>
                                        <p:attrNameLst>
                                          <p:attrName>style.visibility</p:attrName>
                                        </p:attrNameLst>
                                      </p:cBhvr>
                                      <p:to>
                                        <p:strVal val="visible"/>
                                      </p:to>
                                    </p:set>
                                    <p:animEffect filter="fade" transition="in">
                                      <p:cBhvr>
                                        <p:cTn dur="1000"/>
                                        <p:tgtEl>
                                          <p:spTgt spid="24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
                                            <p:txEl>
                                              <p:pRg end="4" st="4"/>
                                            </p:txEl>
                                          </p:spTgt>
                                        </p:tgtEl>
                                        <p:attrNameLst>
                                          <p:attrName>style.visibility</p:attrName>
                                        </p:attrNameLst>
                                      </p:cBhvr>
                                      <p:to>
                                        <p:strVal val="visible"/>
                                      </p:to>
                                    </p:set>
                                    <p:animEffect filter="fade" transition="in">
                                      <p:cBhvr>
                                        <p:cTn dur="1000"/>
                                        <p:tgtEl>
                                          <p:spTgt spid="24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
                                            <p:txEl>
                                              <p:pRg end="5" st="5"/>
                                            </p:txEl>
                                          </p:spTgt>
                                        </p:tgtEl>
                                        <p:attrNameLst>
                                          <p:attrName>style.visibility</p:attrName>
                                        </p:attrNameLst>
                                      </p:cBhvr>
                                      <p:to>
                                        <p:strVal val="visible"/>
                                      </p:to>
                                    </p:set>
                                    <p:animEffect filter="fade" transition="in">
                                      <p:cBhvr>
                                        <p:cTn dur="1000"/>
                                        <p:tgtEl>
                                          <p:spTgt spid="245">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
                                            <p:txEl>
                                              <p:pRg end="6" st="6"/>
                                            </p:txEl>
                                          </p:spTgt>
                                        </p:tgtEl>
                                        <p:attrNameLst>
                                          <p:attrName>style.visibility</p:attrName>
                                        </p:attrNameLst>
                                      </p:cBhvr>
                                      <p:to>
                                        <p:strVal val="visible"/>
                                      </p:to>
                                    </p:set>
                                    <p:animEffect filter="fade" transition="in">
                                      <p:cBhvr>
                                        <p:cTn dur="1000"/>
                                        <p:tgtEl>
                                          <p:spTgt spid="245">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44"/>
          <p:cNvSpPr txBox="1"/>
          <p:nvPr>
            <p:ph type="title"/>
          </p:nvPr>
        </p:nvSpPr>
        <p:spPr>
          <a:xfrm>
            <a:off x="458975" y="286125"/>
            <a:ext cx="6836400" cy="813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a:solidFill>
                  <a:schemeClr val="dk2"/>
                </a:solidFill>
              </a:rPr>
              <a:t>Walsham’s Plan to prevent the Black Death:</a:t>
            </a:r>
            <a:endParaRPr>
              <a:solidFill>
                <a:schemeClr val="dk2"/>
              </a:solidFill>
            </a:endParaRPr>
          </a:p>
          <a:p>
            <a:pPr indent="0" lvl="0" marL="0" rtl="0" algn="l">
              <a:spcBef>
                <a:spcPts val="0"/>
              </a:spcBef>
              <a:spcAft>
                <a:spcPts val="0"/>
              </a:spcAft>
              <a:buNone/>
            </a:pPr>
            <a:r>
              <a:t/>
            </a:r>
            <a:endParaRPr/>
          </a:p>
        </p:txBody>
      </p:sp>
      <p:sp>
        <p:nvSpPr>
          <p:cNvPr id="251" name="Google Shape;251;p44"/>
          <p:cNvSpPr txBox="1"/>
          <p:nvPr>
            <p:ph idx="1" type="body"/>
          </p:nvPr>
        </p:nvSpPr>
        <p:spPr>
          <a:xfrm>
            <a:off x="5026975" y="1200200"/>
            <a:ext cx="2949300" cy="298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en-GB" sz="1800"/>
              <a:t>Poisonous Air </a:t>
            </a:r>
            <a:r>
              <a:rPr lang="en-GB" sz="1800"/>
              <a:t>believed to be a main cause.</a:t>
            </a:r>
            <a:endParaRPr sz="1800"/>
          </a:p>
          <a:p>
            <a:pPr indent="0" lvl="0" marL="0" rtl="0" algn="l">
              <a:spcBef>
                <a:spcPts val="1000"/>
              </a:spcBef>
              <a:spcAft>
                <a:spcPts val="0"/>
              </a:spcAft>
              <a:buNone/>
            </a:pPr>
            <a:r>
              <a:t/>
            </a:r>
            <a:endParaRPr sz="1800"/>
          </a:p>
          <a:p>
            <a:pPr indent="0" lvl="0" marL="0" rtl="0" algn="l">
              <a:spcBef>
                <a:spcPts val="1000"/>
              </a:spcBef>
              <a:spcAft>
                <a:spcPts val="0"/>
              </a:spcAft>
              <a:buNone/>
            </a:pPr>
            <a:r>
              <a:rPr lang="en-GB" sz="1800"/>
              <a:t>Used strong smelling flowers and incense to create </a:t>
            </a:r>
            <a:r>
              <a:rPr b="1" lang="en-GB" sz="1800"/>
              <a:t>sweet air </a:t>
            </a:r>
            <a:r>
              <a:rPr lang="en-GB" sz="1800"/>
              <a:t>that would mask the poison</a:t>
            </a:r>
            <a:r>
              <a:rPr b="1" lang="en-GB" sz="1800"/>
              <a:t>.</a:t>
            </a:r>
            <a:endParaRPr sz="1800"/>
          </a:p>
          <a:p>
            <a:pPr indent="0" lvl="0" marL="0" rtl="0" algn="l">
              <a:spcBef>
                <a:spcPts val="1000"/>
              </a:spcBef>
              <a:spcAft>
                <a:spcPts val="0"/>
              </a:spcAft>
              <a:buNone/>
            </a:pPr>
            <a:r>
              <a:t/>
            </a:r>
            <a:endParaRPr sz="1700"/>
          </a:p>
          <a:p>
            <a:pPr indent="0" lvl="0" marL="0" rtl="0" algn="l">
              <a:spcBef>
                <a:spcPts val="1000"/>
              </a:spcBef>
              <a:spcAft>
                <a:spcPts val="0"/>
              </a:spcAft>
              <a:buNone/>
            </a:pPr>
            <a:r>
              <a:t/>
            </a:r>
            <a:endParaRPr/>
          </a:p>
          <a:p>
            <a:pPr indent="0" lvl="0" marL="0" rtl="0" algn="l">
              <a:spcBef>
                <a:spcPts val="1000"/>
              </a:spcBef>
              <a:spcAft>
                <a:spcPts val="1000"/>
              </a:spcAft>
              <a:buNone/>
            </a:pPr>
            <a:r>
              <a:t/>
            </a:r>
            <a:endParaRPr/>
          </a:p>
        </p:txBody>
      </p:sp>
      <p:sp>
        <p:nvSpPr>
          <p:cNvPr id="252" name="Google Shape;252;p44"/>
          <p:cNvSpPr txBox="1"/>
          <p:nvPr/>
        </p:nvSpPr>
        <p:spPr>
          <a:xfrm>
            <a:off x="326350" y="4419250"/>
            <a:ext cx="4407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100">
                <a:latin typeface="Montserrat"/>
                <a:ea typeface="Montserrat"/>
                <a:cs typeface="Montserrat"/>
                <a:sym typeface="Montserrat"/>
              </a:rPr>
              <a:t>Credit: Illustration of the Black Death from Toggenburg Bible (1411)courtesy of WikiCommons Media</a:t>
            </a:r>
            <a:endParaRPr sz="1100">
              <a:latin typeface="Montserrat"/>
              <a:ea typeface="Montserrat"/>
              <a:cs typeface="Montserrat"/>
              <a:sym typeface="Montserrat"/>
            </a:endParaRPr>
          </a:p>
        </p:txBody>
      </p:sp>
      <p:pic>
        <p:nvPicPr>
          <p:cNvPr id="253" name="Google Shape;253;p44"/>
          <p:cNvPicPr preferRelativeResize="0"/>
          <p:nvPr/>
        </p:nvPicPr>
        <p:blipFill>
          <a:blip r:embed="rId3">
            <a:alphaModFix/>
          </a:blip>
          <a:stretch>
            <a:fillRect/>
          </a:stretch>
        </p:blipFill>
        <p:spPr>
          <a:xfrm>
            <a:off x="564925" y="1268898"/>
            <a:ext cx="4245650" cy="284369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xEl>
                                              <p:pRg end="0" st="0"/>
                                            </p:txEl>
                                          </p:spTgt>
                                        </p:tgtEl>
                                        <p:attrNameLst>
                                          <p:attrName>style.visibility</p:attrName>
                                        </p:attrNameLst>
                                      </p:cBhvr>
                                      <p:to>
                                        <p:strVal val="visible"/>
                                      </p:to>
                                    </p:set>
                                    <p:animEffect filter="fade" transition="in">
                                      <p:cBhvr>
                                        <p:cTn dur="1000"/>
                                        <p:tgtEl>
                                          <p:spTgt spid="25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xEl>
                                              <p:pRg end="1" st="1"/>
                                            </p:txEl>
                                          </p:spTgt>
                                        </p:tgtEl>
                                        <p:attrNameLst>
                                          <p:attrName>style.visibility</p:attrName>
                                        </p:attrNameLst>
                                      </p:cBhvr>
                                      <p:to>
                                        <p:strVal val="visible"/>
                                      </p:to>
                                    </p:set>
                                    <p:animEffect filter="fade" transition="in">
                                      <p:cBhvr>
                                        <p:cTn dur="1000"/>
                                        <p:tgtEl>
                                          <p:spTgt spid="25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xEl>
                                              <p:pRg end="2" st="2"/>
                                            </p:txEl>
                                          </p:spTgt>
                                        </p:tgtEl>
                                        <p:attrNameLst>
                                          <p:attrName>style.visibility</p:attrName>
                                        </p:attrNameLst>
                                      </p:cBhvr>
                                      <p:to>
                                        <p:strVal val="visible"/>
                                      </p:to>
                                    </p:set>
                                    <p:animEffect filter="fade" transition="in">
                                      <p:cBhvr>
                                        <p:cTn dur="1000"/>
                                        <p:tgtEl>
                                          <p:spTgt spid="25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xEl>
                                              <p:pRg end="3" st="3"/>
                                            </p:txEl>
                                          </p:spTgt>
                                        </p:tgtEl>
                                        <p:attrNameLst>
                                          <p:attrName>style.visibility</p:attrName>
                                        </p:attrNameLst>
                                      </p:cBhvr>
                                      <p:to>
                                        <p:strVal val="visible"/>
                                      </p:to>
                                    </p:set>
                                    <p:animEffect filter="fade" transition="in">
                                      <p:cBhvr>
                                        <p:cTn dur="1000"/>
                                        <p:tgtEl>
                                          <p:spTgt spid="25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xEl>
                                              <p:pRg end="4" st="4"/>
                                            </p:txEl>
                                          </p:spTgt>
                                        </p:tgtEl>
                                        <p:attrNameLst>
                                          <p:attrName>style.visibility</p:attrName>
                                        </p:attrNameLst>
                                      </p:cBhvr>
                                      <p:to>
                                        <p:strVal val="visible"/>
                                      </p:to>
                                    </p:set>
                                    <p:animEffect filter="fade" transition="in">
                                      <p:cBhvr>
                                        <p:cTn dur="1000"/>
                                        <p:tgtEl>
                                          <p:spTgt spid="25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xEl>
                                              <p:pRg end="5" st="5"/>
                                            </p:txEl>
                                          </p:spTgt>
                                        </p:tgtEl>
                                        <p:attrNameLst>
                                          <p:attrName>style.visibility</p:attrName>
                                        </p:attrNameLst>
                                      </p:cBhvr>
                                      <p:to>
                                        <p:strVal val="visible"/>
                                      </p:to>
                                    </p:set>
                                    <p:animEffect filter="fade" transition="in">
                                      <p:cBhvr>
                                        <p:cTn dur="1000"/>
                                        <p:tgtEl>
                                          <p:spTgt spid="251">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45"/>
          <p:cNvSpPr txBox="1"/>
          <p:nvPr>
            <p:ph type="title"/>
          </p:nvPr>
        </p:nvSpPr>
        <p:spPr>
          <a:xfrm>
            <a:off x="458975" y="323700"/>
            <a:ext cx="6556200" cy="45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a:solidFill>
                  <a:schemeClr val="dk2"/>
                </a:solidFill>
              </a:rPr>
              <a:t>Walsham’s Plan to prevent the Black Death:</a:t>
            </a:r>
            <a:endParaRPr>
              <a:solidFill>
                <a:schemeClr val="dk2"/>
              </a:solidFill>
            </a:endParaRPr>
          </a:p>
        </p:txBody>
      </p:sp>
      <p:sp>
        <p:nvSpPr>
          <p:cNvPr id="259" name="Google Shape;259;p45"/>
          <p:cNvSpPr txBox="1"/>
          <p:nvPr>
            <p:ph idx="1" type="body"/>
          </p:nvPr>
        </p:nvSpPr>
        <p:spPr>
          <a:xfrm>
            <a:off x="5541425" y="932700"/>
            <a:ext cx="2652000" cy="35259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sz="1700"/>
              <a:t>Villagers began to </a:t>
            </a:r>
            <a:r>
              <a:rPr b="1" lang="en-GB" sz="1700"/>
              <a:t>quarantine</a:t>
            </a:r>
            <a:r>
              <a:rPr b="1" lang="en-GB" sz="1700"/>
              <a:t> </a:t>
            </a:r>
            <a:r>
              <a:rPr lang="en-GB" sz="1700"/>
              <a:t>themselves.</a:t>
            </a:r>
            <a:br>
              <a:rPr lang="en-GB" sz="1700"/>
            </a:br>
            <a:endParaRPr b="1" sz="1700"/>
          </a:p>
          <a:p>
            <a:pPr indent="0" lvl="0" marL="0" rtl="0" algn="l">
              <a:spcBef>
                <a:spcPts val="1000"/>
              </a:spcBef>
              <a:spcAft>
                <a:spcPts val="0"/>
              </a:spcAft>
              <a:buNone/>
            </a:pPr>
            <a:r>
              <a:rPr lang="en-GB" sz="1700"/>
              <a:t>Visitors from nearby towns</a:t>
            </a:r>
            <a:r>
              <a:rPr b="1" lang="en-GB" sz="1700"/>
              <a:t> were sent away.</a:t>
            </a:r>
            <a:br>
              <a:rPr b="1" lang="en-GB" sz="1700"/>
            </a:br>
            <a:endParaRPr b="1" sz="1700"/>
          </a:p>
          <a:p>
            <a:pPr indent="0" lvl="0" marL="0" rtl="0" algn="l">
              <a:spcBef>
                <a:spcPts val="1000"/>
              </a:spcBef>
              <a:spcAft>
                <a:spcPts val="0"/>
              </a:spcAft>
              <a:buNone/>
            </a:pPr>
            <a:r>
              <a:rPr lang="en-GB" sz="1700"/>
              <a:t>Fewer amounts of people attended funerals or visited the sick.</a:t>
            </a:r>
            <a:endParaRPr sz="1700"/>
          </a:p>
          <a:p>
            <a:pPr indent="0" lvl="0" marL="0" rtl="0" algn="l">
              <a:spcBef>
                <a:spcPts val="1000"/>
              </a:spcBef>
              <a:spcAft>
                <a:spcPts val="0"/>
              </a:spcAft>
              <a:buNone/>
            </a:pPr>
            <a:r>
              <a:t/>
            </a:r>
            <a:endParaRPr b="1" sz="1700"/>
          </a:p>
          <a:p>
            <a:pPr indent="0" lvl="0" marL="0" rtl="0" algn="l">
              <a:spcBef>
                <a:spcPts val="1000"/>
              </a:spcBef>
              <a:spcAft>
                <a:spcPts val="0"/>
              </a:spcAft>
              <a:buNone/>
            </a:pPr>
            <a:r>
              <a:t/>
            </a:r>
            <a:endParaRPr b="1" sz="1700"/>
          </a:p>
          <a:p>
            <a:pPr indent="0" lvl="0" marL="0" rtl="0" algn="l">
              <a:spcBef>
                <a:spcPts val="1000"/>
              </a:spcBef>
              <a:spcAft>
                <a:spcPts val="0"/>
              </a:spcAft>
              <a:buNone/>
            </a:pPr>
            <a:r>
              <a:t/>
            </a:r>
            <a:endParaRPr b="1" sz="1700"/>
          </a:p>
          <a:p>
            <a:pPr indent="0" lvl="0" marL="0" rtl="0" algn="l">
              <a:spcBef>
                <a:spcPts val="1000"/>
              </a:spcBef>
              <a:spcAft>
                <a:spcPts val="1000"/>
              </a:spcAft>
              <a:buNone/>
            </a:pPr>
            <a:r>
              <a:rPr b="1" lang="en-GB" sz="1700"/>
              <a:t> </a:t>
            </a:r>
            <a:endParaRPr b="1" sz="1700"/>
          </a:p>
        </p:txBody>
      </p:sp>
      <p:sp>
        <p:nvSpPr>
          <p:cNvPr id="260" name="Google Shape;260;p45"/>
          <p:cNvSpPr txBox="1"/>
          <p:nvPr/>
        </p:nvSpPr>
        <p:spPr>
          <a:xfrm>
            <a:off x="297050" y="4612800"/>
            <a:ext cx="4020600" cy="53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100">
                <a:latin typeface="Montserrat"/>
                <a:ea typeface="Montserrat"/>
                <a:cs typeface="Montserrat"/>
                <a:sym typeface="Montserrat"/>
              </a:rPr>
              <a:t>Black Death XV courtesy of WikiCommons Media</a:t>
            </a:r>
            <a:endParaRPr sz="1100">
              <a:latin typeface="Montserrat"/>
              <a:ea typeface="Montserrat"/>
              <a:cs typeface="Montserrat"/>
              <a:sym typeface="Montserrat"/>
            </a:endParaRPr>
          </a:p>
        </p:txBody>
      </p:sp>
      <p:pic>
        <p:nvPicPr>
          <p:cNvPr id="261" name="Google Shape;261;p45"/>
          <p:cNvPicPr preferRelativeResize="0"/>
          <p:nvPr/>
        </p:nvPicPr>
        <p:blipFill>
          <a:blip r:embed="rId3">
            <a:alphaModFix/>
          </a:blip>
          <a:stretch>
            <a:fillRect/>
          </a:stretch>
        </p:blipFill>
        <p:spPr>
          <a:xfrm>
            <a:off x="297050" y="795838"/>
            <a:ext cx="4816975" cy="37996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xEl>
                                              <p:pRg end="0" st="0"/>
                                            </p:txEl>
                                          </p:spTgt>
                                        </p:tgtEl>
                                        <p:attrNameLst>
                                          <p:attrName>style.visibility</p:attrName>
                                        </p:attrNameLst>
                                      </p:cBhvr>
                                      <p:to>
                                        <p:strVal val="visible"/>
                                      </p:to>
                                    </p:set>
                                    <p:animEffect filter="fade" transition="in">
                                      <p:cBhvr>
                                        <p:cTn dur="1000"/>
                                        <p:tgtEl>
                                          <p:spTgt spid="25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xEl>
                                              <p:pRg end="1" st="1"/>
                                            </p:txEl>
                                          </p:spTgt>
                                        </p:tgtEl>
                                        <p:attrNameLst>
                                          <p:attrName>style.visibility</p:attrName>
                                        </p:attrNameLst>
                                      </p:cBhvr>
                                      <p:to>
                                        <p:strVal val="visible"/>
                                      </p:to>
                                    </p:set>
                                    <p:animEffect filter="fade" transition="in">
                                      <p:cBhvr>
                                        <p:cTn dur="1000"/>
                                        <p:tgtEl>
                                          <p:spTgt spid="25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xEl>
                                              <p:pRg end="2" st="2"/>
                                            </p:txEl>
                                          </p:spTgt>
                                        </p:tgtEl>
                                        <p:attrNameLst>
                                          <p:attrName>style.visibility</p:attrName>
                                        </p:attrNameLst>
                                      </p:cBhvr>
                                      <p:to>
                                        <p:strVal val="visible"/>
                                      </p:to>
                                    </p:set>
                                    <p:animEffect filter="fade" transition="in">
                                      <p:cBhvr>
                                        <p:cTn dur="1000"/>
                                        <p:tgtEl>
                                          <p:spTgt spid="25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xEl>
                                              <p:pRg end="3" st="3"/>
                                            </p:txEl>
                                          </p:spTgt>
                                        </p:tgtEl>
                                        <p:attrNameLst>
                                          <p:attrName>style.visibility</p:attrName>
                                        </p:attrNameLst>
                                      </p:cBhvr>
                                      <p:to>
                                        <p:strVal val="visible"/>
                                      </p:to>
                                    </p:set>
                                    <p:animEffect filter="fade" transition="in">
                                      <p:cBhvr>
                                        <p:cTn dur="1000"/>
                                        <p:tgtEl>
                                          <p:spTgt spid="25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xEl>
                                              <p:pRg end="4" st="4"/>
                                            </p:txEl>
                                          </p:spTgt>
                                        </p:tgtEl>
                                        <p:attrNameLst>
                                          <p:attrName>style.visibility</p:attrName>
                                        </p:attrNameLst>
                                      </p:cBhvr>
                                      <p:to>
                                        <p:strVal val="visible"/>
                                      </p:to>
                                    </p:set>
                                    <p:animEffect filter="fade" transition="in">
                                      <p:cBhvr>
                                        <p:cTn dur="1000"/>
                                        <p:tgtEl>
                                          <p:spTgt spid="25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xEl>
                                              <p:pRg end="5" st="5"/>
                                            </p:txEl>
                                          </p:spTgt>
                                        </p:tgtEl>
                                        <p:attrNameLst>
                                          <p:attrName>style.visibility</p:attrName>
                                        </p:attrNameLst>
                                      </p:cBhvr>
                                      <p:to>
                                        <p:strVal val="visible"/>
                                      </p:to>
                                    </p:set>
                                    <p:animEffect filter="fade" transition="in">
                                      <p:cBhvr>
                                        <p:cTn dur="1000"/>
                                        <p:tgtEl>
                                          <p:spTgt spid="259">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xEl>
                                              <p:pRg end="6" st="6"/>
                                            </p:txEl>
                                          </p:spTgt>
                                        </p:tgtEl>
                                        <p:attrNameLst>
                                          <p:attrName>style.visibility</p:attrName>
                                        </p:attrNameLst>
                                      </p:cBhvr>
                                      <p:to>
                                        <p:strVal val="visible"/>
                                      </p:to>
                                    </p:set>
                                    <p:animEffect filter="fade" transition="in">
                                      <p:cBhvr>
                                        <p:cTn dur="1000"/>
                                        <p:tgtEl>
                                          <p:spTgt spid="259">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46"/>
          <p:cNvSpPr txBox="1"/>
          <p:nvPr>
            <p:ph type="title"/>
          </p:nvPr>
        </p:nvSpPr>
        <p:spPr>
          <a:xfrm>
            <a:off x="458975" y="446400"/>
            <a:ext cx="7867800" cy="813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sz="2100">
                <a:solidFill>
                  <a:schemeClr val="dk1"/>
                </a:solidFill>
              </a:rPr>
              <a:t>Pause</a:t>
            </a:r>
            <a:r>
              <a:rPr lang="en-GB" sz="2100"/>
              <a:t>: Which methods did Walsham villagers use to prevent the Black Death?</a:t>
            </a:r>
            <a:endParaRPr sz="2100"/>
          </a:p>
        </p:txBody>
      </p:sp>
      <p:sp>
        <p:nvSpPr>
          <p:cNvPr id="267" name="Google Shape;267;p46"/>
          <p:cNvSpPr txBox="1"/>
          <p:nvPr>
            <p:ph idx="1" type="body"/>
          </p:nvPr>
        </p:nvSpPr>
        <p:spPr>
          <a:xfrm>
            <a:off x="458975" y="1438150"/>
            <a:ext cx="8310000" cy="2981100"/>
          </a:xfrm>
          <a:prstGeom prst="rect">
            <a:avLst/>
          </a:prstGeom>
        </p:spPr>
        <p:txBody>
          <a:bodyPr anchorCtr="0" anchor="t" bIns="0" lIns="0" spcFirstLastPara="1" rIns="0" wrap="square" tIns="0">
            <a:noAutofit/>
          </a:bodyPr>
          <a:lstStyle/>
          <a:p>
            <a:pPr indent="-336550" lvl="0" marL="457200" rtl="0" algn="l">
              <a:spcBef>
                <a:spcPts val="0"/>
              </a:spcBef>
              <a:spcAft>
                <a:spcPts val="0"/>
              </a:spcAft>
              <a:buSzPts val="1700"/>
              <a:buChar char="●"/>
            </a:pPr>
            <a:r>
              <a:rPr lang="en-GB" sz="1700"/>
              <a:t>Villagers decided to confess all sins to God in hope of forgiveness.</a:t>
            </a:r>
            <a:endParaRPr sz="1700"/>
          </a:p>
          <a:p>
            <a:pPr indent="-336550" lvl="0" marL="457200" rtl="0" algn="l">
              <a:spcBef>
                <a:spcPts val="0"/>
              </a:spcBef>
              <a:spcAft>
                <a:spcPts val="0"/>
              </a:spcAft>
              <a:buSzPts val="1700"/>
              <a:buChar char="●"/>
            </a:pPr>
            <a:r>
              <a:rPr lang="en-GB" sz="1700"/>
              <a:t>People would visit one another regularly to check on how they were doing.</a:t>
            </a:r>
            <a:endParaRPr sz="1700"/>
          </a:p>
          <a:p>
            <a:pPr indent="-336550" lvl="0" marL="457200" rtl="0" algn="l">
              <a:spcBef>
                <a:spcPts val="0"/>
              </a:spcBef>
              <a:spcAft>
                <a:spcPts val="0"/>
              </a:spcAft>
              <a:buSzPts val="1700"/>
              <a:buChar char="●"/>
            </a:pPr>
            <a:r>
              <a:rPr lang="en-GB" sz="1700"/>
              <a:t>Holding flowers to your nose and breathing incense was thought to stop the poisonous air from infecting you.</a:t>
            </a:r>
            <a:endParaRPr sz="1700"/>
          </a:p>
          <a:p>
            <a:pPr indent="-336550" lvl="0" marL="457200" rtl="0" algn="l">
              <a:spcBef>
                <a:spcPts val="0"/>
              </a:spcBef>
              <a:spcAft>
                <a:spcPts val="0"/>
              </a:spcAft>
              <a:buSzPts val="1700"/>
              <a:buChar char="●"/>
            </a:pPr>
            <a:r>
              <a:rPr lang="en-GB" sz="1700"/>
              <a:t>New visitors were sent away and families isolated from each other.</a:t>
            </a:r>
            <a:endParaRPr sz="1700"/>
          </a:p>
          <a:p>
            <a:pPr indent="-336550" lvl="0" marL="457200" rtl="0" algn="l">
              <a:spcBef>
                <a:spcPts val="0"/>
              </a:spcBef>
              <a:spcAft>
                <a:spcPts val="0"/>
              </a:spcAft>
              <a:buSzPts val="1700"/>
              <a:buChar char="●"/>
            </a:pPr>
            <a:r>
              <a:rPr lang="en-GB" sz="1700"/>
              <a:t>Villagers would attend the church but refused to make any donations.</a:t>
            </a:r>
            <a:endParaRPr sz="1700"/>
          </a:p>
          <a:p>
            <a:pPr indent="-330200" lvl="0" marL="457200" rtl="0" algn="l">
              <a:spcBef>
                <a:spcPts val="0"/>
              </a:spcBef>
              <a:spcAft>
                <a:spcPts val="0"/>
              </a:spcAft>
              <a:buSzPts val="1600"/>
              <a:buChar char="●"/>
            </a:pPr>
            <a:r>
              <a:rPr lang="en-GB" sz="1700"/>
              <a:t>Many people decided to go and get a vaccine to prevent the Black Dea</a:t>
            </a:r>
            <a:r>
              <a:rPr lang="en-GB"/>
              <a:t>th.</a:t>
            </a:r>
            <a:endParaRPr/>
          </a:p>
          <a:p>
            <a:pPr indent="0" lvl="0" marL="0" rtl="0" algn="l">
              <a:spcBef>
                <a:spcPts val="1000"/>
              </a:spcBef>
              <a:spcAft>
                <a:spcPts val="1000"/>
              </a:spcAft>
              <a:buNone/>
            </a:pPr>
            <a:r>
              <a:t/>
            </a:r>
            <a:endParaRPr/>
          </a:p>
        </p:txBody>
      </p:sp>
      <p:grpSp>
        <p:nvGrpSpPr>
          <p:cNvPr id="268" name="Google Shape;268;p46"/>
          <p:cNvGrpSpPr/>
          <p:nvPr/>
        </p:nvGrpSpPr>
        <p:grpSpPr>
          <a:xfrm>
            <a:off x="8094193" y="332456"/>
            <a:ext cx="777340" cy="927540"/>
            <a:chOff x="16630175" y="332500"/>
            <a:chExt cx="966600" cy="1115100"/>
          </a:xfrm>
        </p:grpSpPr>
        <p:sp>
          <p:nvSpPr>
            <p:cNvPr id="269" name="Google Shape;269;p46"/>
            <p:cNvSpPr/>
            <p:nvPr/>
          </p:nvSpPr>
          <p:spPr>
            <a:xfrm>
              <a:off x="16630175" y="332500"/>
              <a:ext cx="966600" cy="1115100"/>
            </a:xfrm>
            <a:prstGeom prst="rect">
              <a:avLst/>
            </a:prstGeom>
            <a:solidFill>
              <a:srgbClr val="008237"/>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A picture containing table&#10;&#10;Description automatically generated" id="270" name="Google Shape;270;p46"/>
            <p:cNvPicPr preferRelativeResize="0"/>
            <p:nvPr/>
          </p:nvPicPr>
          <p:blipFill rotWithShape="1">
            <a:blip r:embed="rId3">
              <a:alphaModFix/>
            </a:blip>
            <a:srcRect b="28861" l="0" r="0" t="0"/>
            <a:stretch/>
          </p:blipFill>
          <p:spPr>
            <a:xfrm>
              <a:off x="16755038" y="438975"/>
              <a:ext cx="716875" cy="902151"/>
            </a:xfrm>
            <a:prstGeom prst="rect">
              <a:avLst/>
            </a:prstGeom>
            <a:noFill/>
            <a:ln>
              <a:noFill/>
            </a:ln>
          </p:spPr>
        </p:pic>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7"/>
          <p:cNvSpPr txBox="1"/>
          <p:nvPr>
            <p:ph type="title"/>
          </p:nvPr>
        </p:nvSpPr>
        <p:spPr>
          <a:xfrm>
            <a:off x="458975" y="446400"/>
            <a:ext cx="7867800" cy="813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sz="2100">
                <a:solidFill>
                  <a:schemeClr val="dk1"/>
                </a:solidFill>
              </a:rPr>
              <a:t>Pause</a:t>
            </a:r>
            <a:r>
              <a:rPr lang="en-GB" sz="2100"/>
              <a:t>: Which methods did Walsham villagers use to prevent the Black Death?</a:t>
            </a:r>
            <a:endParaRPr sz="2100"/>
          </a:p>
        </p:txBody>
      </p:sp>
      <p:sp>
        <p:nvSpPr>
          <p:cNvPr id="276" name="Google Shape;276;p47"/>
          <p:cNvSpPr txBox="1"/>
          <p:nvPr>
            <p:ph idx="1" type="body"/>
          </p:nvPr>
        </p:nvSpPr>
        <p:spPr>
          <a:xfrm>
            <a:off x="458975" y="1438150"/>
            <a:ext cx="8310000" cy="2981100"/>
          </a:xfrm>
          <a:prstGeom prst="rect">
            <a:avLst/>
          </a:prstGeom>
        </p:spPr>
        <p:txBody>
          <a:bodyPr anchorCtr="0" anchor="t" bIns="0" lIns="0" spcFirstLastPara="1" rIns="0" wrap="square" tIns="0">
            <a:noAutofit/>
          </a:bodyPr>
          <a:lstStyle/>
          <a:p>
            <a:pPr indent="-336550" lvl="0" marL="457200" rtl="0" algn="l">
              <a:spcBef>
                <a:spcPts val="0"/>
              </a:spcBef>
              <a:spcAft>
                <a:spcPts val="0"/>
              </a:spcAft>
              <a:buSzPts val="1700"/>
              <a:buChar char="●"/>
            </a:pPr>
            <a:r>
              <a:rPr lang="en-GB" sz="1700"/>
              <a:t>Villagers decided to confess all sins to God in hope of forgiveness.</a:t>
            </a:r>
            <a:endParaRPr sz="1700"/>
          </a:p>
          <a:p>
            <a:pPr indent="-336550" lvl="0" marL="457200" rtl="0" algn="l">
              <a:spcBef>
                <a:spcPts val="0"/>
              </a:spcBef>
              <a:spcAft>
                <a:spcPts val="0"/>
              </a:spcAft>
              <a:buSzPts val="1700"/>
              <a:buChar char="●"/>
            </a:pPr>
            <a:r>
              <a:rPr lang="en-GB" sz="1700" strike="sngStrike"/>
              <a:t>People would visit one another regularly to check on how they were doing.</a:t>
            </a:r>
            <a:endParaRPr sz="1700" strike="sngStrike"/>
          </a:p>
          <a:p>
            <a:pPr indent="-336550" lvl="0" marL="457200" rtl="0" algn="l">
              <a:spcBef>
                <a:spcPts val="0"/>
              </a:spcBef>
              <a:spcAft>
                <a:spcPts val="0"/>
              </a:spcAft>
              <a:buSzPts val="1700"/>
              <a:buChar char="●"/>
            </a:pPr>
            <a:r>
              <a:rPr lang="en-GB" sz="1700"/>
              <a:t>Holding flowers to your nose and breathing incense was thought to stop the poisonous air from infecting you.</a:t>
            </a:r>
            <a:endParaRPr sz="1700"/>
          </a:p>
          <a:p>
            <a:pPr indent="-336550" lvl="0" marL="457200" rtl="0" algn="l">
              <a:spcBef>
                <a:spcPts val="0"/>
              </a:spcBef>
              <a:spcAft>
                <a:spcPts val="0"/>
              </a:spcAft>
              <a:buSzPts val="1700"/>
              <a:buChar char="●"/>
            </a:pPr>
            <a:r>
              <a:rPr lang="en-GB" sz="1700"/>
              <a:t>New visitors were sent away and families isolated from each other.</a:t>
            </a:r>
            <a:endParaRPr sz="1700"/>
          </a:p>
          <a:p>
            <a:pPr indent="-336550" lvl="0" marL="457200" rtl="0" algn="l">
              <a:spcBef>
                <a:spcPts val="0"/>
              </a:spcBef>
              <a:spcAft>
                <a:spcPts val="0"/>
              </a:spcAft>
              <a:buSzPts val="1700"/>
              <a:buChar char="●"/>
            </a:pPr>
            <a:r>
              <a:rPr lang="en-GB" sz="1700" strike="sngStrike"/>
              <a:t>Villagers would attend the church but refused to make any donations.</a:t>
            </a:r>
            <a:endParaRPr sz="1700" strike="sngStrike"/>
          </a:p>
          <a:p>
            <a:pPr indent="-330200" lvl="0" marL="457200" rtl="0" algn="l">
              <a:spcBef>
                <a:spcPts val="0"/>
              </a:spcBef>
              <a:spcAft>
                <a:spcPts val="0"/>
              </a:spcAft>
              <a:buSzPts val="1600"/>
              <a:buChar char="●"/>
            </a:pPr>
            <a:r>
              <a:rPr lang="en-GB" sz="1700" strike="sngStrike"/>
              <a:t>Many people decided to go and get a vaccine to prevent the Black Dea</a:t>
            </a:r>
            <a:r>
              <a:rPr lang="en-GB" strike="sngStrike"/>
              <a:t>th.</a:t>
            </a:r>
            <a:endParaRPr strike="sngStrike"/>
          </a:p>
          <a:p>
            <a:pPr indent="0" lvl="0" marL="0" rtl="0" algn="l">
              <a:spcBef>
                <a:spcPts val="1000"/>
              </a:spcBef>
              <a:spcAft>
                <a:spcPts val="1000"/>
              </a:spcAft>
              <a:buNone/>
            </a:pPr>
            <a:r>
              <a:t/>
            </a:r>
            <a:endParaRPr/>
          </a:p>
        </p:txBody>
      </p:sp>
      <p:grpSp>
        <p:nvGrpSpPr>
          <p:cNvPr id="277" name="Google Shape;277;p47"/>
          <p:cNvGrpSpPr/>
          <p:nvPr/>
        </p:nvGrpSpPr>
        <p:grpSpPr>
          <a:xfrm>
            <a:off x="8094193" y="332456"/>
            <a:ext cx="777340" cy="927540"/>
            <a:chOff x="16630175" y="332500"/>
            <a:chExt cx="966600" cy="1115100"/>
          </a:xfrm>
        </p:grpSpPr>
        <p:sp>
          <p:nvSpPr>
            <p:cNvPr id="278" name="Google Shape;278;p47"/>
            <p:cNvSpPr/>
            <p:nvPr/>
          </p:nvSpPr>
          <p:spPr>
            <a:xfrm>
              <a:off x="16630175" y="332500"/>
              <a:ext cx="966600" cy="1115100"/>
            </a:xfrm>
            <a:prstGeom prst="rect">
              <a:avLst/>
            </a:prstGeom>
            <a:solidFill>
              <a:srgbClr val="008237"/>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A picture containing table&#10;&#10;Description automatically generated" id="279" name="Google Shape;279;p47"/>
            <p:cNvPicPr preferRelativeResize="0"/>
            <p:nvPr/>
          </p:nvPicPr>
          <p:blipFill rotWithShape="1">
            <a:blip r:embed="rId4">
              <a:alphaModFix/>
            </a:blip>
            <a:srcRect b="28861" l="0" r="0" t="0"/>
            <a:stretch/>
          </p:blipFill>
          <p:spPr>
            <a:xfrm>
              <a:off x="16755038" y="438975"/>
              <a:ext cx="716875" cy="902151"/>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
                                            <p:txEl>
                                              <p:pRg end="0" st="0"/>
                                            </p:txEl>
                                          </p:spTgt>
                                        </p:tgtEl>
                                        <p:attrNameLst>
                                          <p:attrName>style.visibility</p:attrName>
                                        </p:attrNameLst>
                                      </p:cBhvr>
                                      <p:to>
                                        <p:strVal val="visible"/>
                                      </p:to>
                                    </p:set>
                                    <p:animEffect filter="fade" transition="in">
                                      <p:cBhvr>
                                        <p:cTn dur="1000"/>
                                        <p:tgtEl>
                                          <p:spTgt spid="27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
                                            <p:txEl>
                                              <p:pRg end="1" st="1"/>
                                            </p:txEl>
                                          </p:spTgt>
                                        </p:tgtEl>
                                        <p:attrNameLst>
                                          <p:attrName>style.visibility</p:attrName>
                                        </p:attrNameLst>
                                      </p:cBhvr>
                                      <p:to>
                                        <p:strVal val="visible"/>
                                      </p:to>
                                    </p:set>
                                    <p:animEffect filter="fade" transition="in">
                                      <p:cBhvr>
                                        <p:cTn dur="1000"/>
                                        <p:tgtEl>
                                          <p:spTgt spid="27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
                                            <p:txEl>
                                              <p:pRg end="2" st="2"/>
                                            </p:txEl>
                                          </p:spTgt>
                                        </p:tgtEl>
                                        <p:attrNameLst>
                                          <p:attrName>style.visibility</p:attrName>
                                        </p:attrNameLst>
                                      </p:cBhvr>
                                      <p:to>
                                        <p:strVal val="visible"/>
                                      </p:to>
                                    </p:set>
                                    <p:animEffect filter="fade" transition="in">
                                      <p:cBhvr>
                                        <p:cTn dur="1000"/>
                                        <p:tgtEl>
                                          <p:spTgt spid="27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
                                            <p:txEl>
                                              <p:pRg end="3" st="3"/>
                                            </p:txEl>
                                          </p:spTgt>
                                        </p:tgtEl>
                                        <p:attrNameLst>
                                          <p:attrName>style.visibility</p:attrName>
                                        </p:attrNameLst>
                                      </p:cBhvr>
                                      <p:to>
                                        <p:strVal val="visible"/>
                                      </p:to>
                                    </p:set>
                                    <p:animEffect filter="fade" transition="in">
                                      <p:cBhvr>
                                        <p:cTn dur="1000"/>
                                        <p:tgtEl>
                                          <p:spTgt spid="27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
                                            <p:txEl>
                                              <p:pRg end="4" st="4"/>
                                            </p:txEl>
                                          </p:spTgt>
                                        </p:tgtEl>
                                        <p:attrNameLst>
                                          <p:attrName>style.visibility</p:attrName>
                                        </p:attrNameLst>
                                      </p:cBhvr>
                                      <p:to>
                                        <p:strVal val="visible"/>
                                      </p:to>
                                    </p:set>
                                    <p:animEffect filter="fade" transition="in">
                                      <p:cBhvr>
                                        <p:cTn dur="1000"/>
                                        <p:tgtEl>
                                          <p:spTgt spid="27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
                                            <p:txEl>
                                              <p:pRg end="5" st="5"/>
                                            </p:txEl>
                                          </p:spTgt>
                                        </p:tgtEl>
                                        <p:attrNameLst>
                                          <p:attrName>style.visibility</p:attrName>
                                        </p:attrNameLst>
                                      </p:cBhvr>
                                      <p:to>
                                        <p:strVal val="visible"/>
                                      </p:to>
                                    </p:set>
                                    <p:animEffect filter="fade" transition="in">
                                      <p:cBhvr>
                                        <p:cTn dur="1000"/>
                                        <p:tgtEl>
                                          <p:spTgt spid="276">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
                                            <p:txEl>
                                              <p:pRg end="6" st="6"/>
                                            </p:txEl>
                                          </p:spTgt>
                                        </p:tgtEl>
                                        <p:attrNameLst>
                                          <p:attrName>style.visibility</p:attrName>
                                        </p:attrNameLst>
                                      </p:cBhvr>
                                      <p:to>
                                        <p:strVal val="visible"/>
                                      </p:to>
                                    </p:set>
                                    <p:animEffect filter="fade" transition="in">
                                      <p:cBhvr>
                                        <p:cTn dur="1000"/>
                                        <p:tgtEl>
                                          <p:spTgt spid="276">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ak National Academy v2">
  <a:themeElements>
    <a:clrScheme name="Simple Light">
      <a:dk1>
        <a:srgbClr val="65BE4B"/>
      </a:dk1>
      <a:lt1>
        <a:srgbClr val="FFFFFF"/>
      </a:lt1>
      <a:dk2>
        <a:srgbClr val="434343"/>
      </a:dk2>
      <a:lt2>
        <a:srgbClr val="D2D2D7"/>
      </a:lt2>
      <a:accent1>
        <a:srgbClr val="69BE4B"/>
      </a:accent1>
      <a:accent2>
        <a:srgbClr val="46C7E1"/>
      </a:accent2>
      <a:accent3>
        <a:srgbClr val="FA9B23"/>
      </a:accent3>
      <a:accent4>
        <a:srgbClr val="786EC8"/>
      </a:accent4>
      <a:accent5>
        <a:srgbClr val="F03C78"/>
      </a:accent5>
      <a:accent6>
        <a:srgbClr val="00968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ak National Academy v2">
  <a:themeElements>
    <a:clrScheme name="Simple Light">
      <a:dk1>
        <a:srgbClr val="65BE4B"/>
      </a:dk1>
      <a:lt1>
        <a:srgbClr val="FFFFFF"/>
      </a:lt1>
      <a:dk2>
        <a:srgbClr val="434343"/>
      </a:dk2>
      <a:lt2>
        <a:srgbClr val="D2D2D7"/>
      </a:lt2>
      <a:accent1>
        <a:srgbClr val="008237"/>
      </a:accent1>
      <a:accent2>
        <a:srgbClr val="46C7E1"/>
      </a:accent2>
      <a:accent3>
        <a:srgbClr val="00468C"/>
      </a:accent3>
      <a:accent4>
        <a:srgbClr val="786EC8"/>
      </a:accent4>
      <a:accent5>
        <a:srgbClr val="F03C78"/>
      </a:accent5>
      <a:accent6>
        <a:srgbClr val="00968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